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64" r:id="rId2"/>
    <p:sldId id="272" r:id="rId3"/>
    <p:sldId id="275" r:id="rId4"/>
    <p:sldId id="276" r:id="rId5"/>
    <p:sldId id="278" r:id="rId6"/>
    <p:sldId id="279" r:id="rId7"/>
    <p:sldId id="280" r:id="rId8"/>
    <p:sldId id="273" r:id="rId9"/>
    <p:sldId id="284" r:id="rId10"/>
    <p:sldId id="274" r:id="rId11"/>
    <p:sldId id="288" r:id="rId12"/>
    <p:sldId id="289" r:id="rId13"/>
    <p:sldId id="316" r:id="rId14"/>
    <p:sldId id="269" r:id="rId15"/>
    <p:sldId id="305" r:id="rId16"/>
    <p:sldId id="297" r:id="rId17"/>
    <p:sldId id="314" r:id="rId18"/>
    <p:sldId id="292" r:id="rId19"/>
    <p:sldId id="293" r:id="rId20"/>
    <p:sldId id="291" r:id="rId21"/>
    <p:sldId id="294" r:id="rId22"/>
    <p:sldId id="286" r:id="rId23"/>
    <p:sldId id="296" r:id="rId24"/>
    <p:sldId id="298" r:id="rId25"/>
    <p:sldId id="299" r:id="rId26"/>
    <p:sldId id="306" r:id="rId27"/>
    <p:sldId id="309" r:id="rId28"/>
    <p:sldId id="310" r:id="rId29"/>
    <p:sldId id="311" r:id="rId30"/>
    <p:sldId id="300" r:id="rId31"/>
    <p:sldId id="301" r:id="rId32"/>
    <p:sldId id="302" r:id="rId33"/>
    <p:sldId id="267" r:id="rId34"/>
    <p:sldId id="315" r:id="rId35"/>
    <p:sldId id="304" r:id="rId36"/>
    <p:sldId id="308" r:id="rId37"/>
    <p:sldId id="307" r:id="rId38"/>
    <p:sldId id="313" r:id="rId39"/>
    <p:sldId id="312" r:id="rId4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A5A2B"/>
    <a:srgbClr val="655A2B"/>
    <a:srgbClr val="77552B"/>
    <a:srgbClr val="776020"/>
    <a:srgbClr val="816815"/>
    <a:srgbClr val="91751C"/>
    <a:srgbClr val="AF8C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9" autoAdjust="0"/>
    <p:restoredTop sz="94717"/>
  </p:normalViewPr>
  <p:slideViewPr>
    <p:cSldViewPr snapToGrid="0" snapToObjects="1">
      <p:cViewPr>
        <p:scale>
          <a:sx n="81" d="100"/>
          <a:sy n="81" d="100"/>
        </p:scale>
        <p:origin x="1600" y="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0F01D-38A6-8A49-BBBB-02CE79A38F3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96C1A1-12FF-AC45-BE5F-19D546173B29}">
      <dgm:prSet phldrT="[Text]"/>
      <dgm:spPr/>
      <dgm:t>
        <a:bodyPr/>
        <a:lstStyle/>
        <a:p>
          <a:r>
            <a:rPr lang="en-US" dirty="0" smtClean="0"/>
            <a:t>Version 1</a:t>
          </a:r>
          <a:endParaRPr lang="en-US" dirty="0"/>
        </a:p>
      </dgm:t>
    </dgm:pt>
    <dgm:pt modelId="{0AA2BD58-D53B-FA4D-B673-5F3C73D25853}" type="parTrans" cxnId="{8E5D4BBC-F247-E841-93D6-F474A93CC2E5}">
      <dgm:prSet/>
      <dgm:spPr/>
      <dgm:t>
        <a:bodyPr/>
        <a:lstStyle/>
        <a:p>
          <a:endParaRPr lang="en-US"/>
        </a:p>
      </dgm:t>
    </dgm:pt>
    <dgm:pt modelId="{ACF697DD-2A60-3B4E-BAF3-01083941A9F1}" type="sibTrans" cxnId="{8E5D4BBC-F247-E841-93D6-F474A93CC2E5}">
      <dgm:prSet/>
      <dgm:spPr/>
      <dgm:t>
        <a:bodyPr/>
        <a:lstStyle/>
        <a:p>
          <a:endParaRPr lang="en-US"/>
        </a:p>
      </dgm:t>
    </dgm:pt>
    <dgm:pt modelId="{E17F3794-E136-974A-AB1A-755AC5AB6969}">
      <dgm:prSet phldrT="[Text]"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90FF5B17-EEAD-2C4B-846E-9730EF47AB6D}" type="parTrans" cxnId="{DDE65E84-237A-7B42-A4EE-7CCDDE53CFF5}">
      <dgm:prSet/>
      <dgm:spPr/>
      <dgm:t>
        <a:bodyPr/>
        <a:lstStyle/>
        <a:p>
          <a:endParaRPr lang="en-US"/>
        </a:p>
      </dgm:t>
    </dgm:pt>
    <dgm:pt modelId="{CAED5E6E-1E2E-FA46-84BA-74861A1A90E1}" type="sibTrans" cxnId="{DDE65E84-237A-7B42-A4EE-7CCDDE53CFF5}">
      <dgm:prSet/>
      <dgm:spPr/>
      <dgm:t>
        <a:bodyPr/>
        <a:lstStyle/>
        <a:p>
          <a:endParaRPr lang="en-US"/>
        </a:p>
      </dgm:t>
    </dgm:pt>
    <dgm:pt modelId="{BC54401A-3FF9-E14B-8F9B-9D1024916559}">
      <dgm:prSet phldrT="[Text]"/>
      <dgm:spPr/>
      <dgm:t>
        <a:bodyPr/>
        <a:lstStyle/>
        <a:p>
          <a:r>
            <a:rPr lang="en-US" dirty="0" smtClean="0"/>
            <a:t>Version 3</a:t>
          </a:r>
          <a:endParaRPr lang="en-US" dirty="0"/>
        </a:p>
      </dgm:t>
    </dgm:pt>
    <dgm:pt modelId="{443CA024-E42E-FA47-8657-AFF3F8952CED}" type="parTrans" cxnId="{F568C75C-F2A2-B041-A7C3-EDC983FAB757}">
      <dgm:prSet/>
      <dgm:spPr/>
      <dgm:t>
        <a:bodyPr/>
        <a:lstStyle/>
        <a:p>
          <a:endParaRPr lang="en-US"/>
        </a:p>
      </dgm:t>
    </dgm:pt>
    <dgm:pt modelId="{819705CF-8A67-9047-BE6C-FCB191A80BB7}" type="sibTrans" cxnId="{F568C75C-F2A2-B041-A7C3-EDC983FAB757}">
      <dgm:prSet/>
      <dgm:spPr/>
      <dgm:t>
        <a:bodyPr/>
        <a:lstStyle/>
        <a:p>
          <a:endParaRPr lang="en-US"/>
        </a:p>
      </dgm:t>
    </dgm:pt>
    <dgm:pt modelId="{8EC16B7F-D465-B649-9D59-0282E44BF879}">
      <dgm:prSet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5622B8FA-93D3-064F-82C6-EE54FED2BBED}" type="parTrans" cxnId="{9D135770-3851-2147-850A-E4C287407071}">
      <dgm:prSet/>
      <dgm:spPr/>
      <dgm:t>
        <a:bodyPr/>
        <a:lstStyle/>
        <a:p>
          <a:endParaRPr lang="en-US"/>
        </a:p>
      </dgm:t>
    </dgm:pt>
    <dgm:pt modelId="{D08A1EEA-E548-EE49-8540-C1032479F802}" type="sibTrans" cxnId="{9D135770-3851-2147-850A-E4C287407071}">
      <dgm:prSet/>
      <dgm:spPr/>
      <dgm:t>
        <a:bodyPr/>
        <a:lstStyle/>
        <a:p>
          <a:endParaRPr lang="en-US"/>
        </a:p>
      </dgm:t>
    </dgm:pt>
    <dgm:pt modelId="{A493C8BF-9575-CC47-8E0B-26498FF50348}" type="pres">
      <dgm:prSet presAssocID="{2F90F01D-38A6-8A49-BBBB-02CE79A38F3F}" presName="Name0" presStyleCnt="0">
        <dgm:presLayoutVars>
          <dgm:dir/>
          <dgm:resizeHandles val="exact"/>
        </dgm:presLayoutVars>
      </dgm:prSet>
      <dgm:spPr/>
    </dgm:pt>
    <dgm:pt modelId="{FA7E5D17-5DD2-6B49-9454-E1AFC615099E}" type="pres">
      <dgm:prSet presAssocID="{4296C1A1-12FF-AC45-BE5F-19D546173B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550E-2CE6-3941-BF0D-98E33BD515FC}" type="pres">
      <dgm:prSet presAssocID="{ACF697DD-2A60-3B4E-BAF3-01083941A9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1ECD11-DB1E-3B45-B8EA-235885A7EDD4}" type="pres">
      <dgm:prSet presAssocID="{ACF697DD-2A60-3B4E-BAF3-01083941A9F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BE90EF3-83B1-6A4C-9712-E7C656348550}" type="pres">
      <dgm:prSet presAssocID="{E17F3794-E136-974A-AB1A-755AC5AB69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9DF08-8CDE-CF4F-BA6C-B3DC4487F8A3}" type="pres">
      <dgm:prSet presAssocID="{CAED5E6E-1E2E-FA46-84BA-74861A1A90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64F7EC-8DD4-7443-8502-2F86BD8094FC}" type="pres">
      <dgm:prSet presAssocID="{CAED5E6E-1E2E-FA46-84BA-74861A1A90E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260C647-DE37-3A4D-A3D7-116ABB67B19B}" type="pres">
      <dgm:prSet presAssocID="{BC54401A-3FF9-E14B-8F9B-9D10249165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2D024-9D38-2645-80C9-68FC875CCE07}" type="pres">
      <dgm:prSet presAssocID="{819705CF-8A67-9047-BE6C-FCB191A80BB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AE174EA-DE2A-8D49-8AAB-E2102603A1B4}" type="pres">
      <dgm:prSet presAssocID="{819705CF-8A67-9047-BE6C-FCB191A80BB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FEB4677-462B-7D40-AFA7-318C2769E82A}" type="pres">
      <dgm:prSet presAssocID="{8EC16B7F-D465-B649-9D59-0282E44BF8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986D94-1FCE-E64F-BBDC-CCF083D0C43B}" type="presOf" srcId="{ACF697DD-2A60-3B4E-BAF3-01083941A9F1}" destId="{2C1ECD11-DB1E-3B45-B8EA-235885A7EDD4}" srcOrd="1" destOrd="0" presId="urn:microsoft.com/office/officeart/2005/8/layout/process1"/>
    <dgm:cxn modelId="{9D135770-3851-2147-850A-E4C287407071}" srcId="{2F90F01D-38A6-8A49-BBBB-02CE79A38F3F}" destId="{8EC16B7F-D465-B649-9D59-0282E44BF879}" srcOrd="3" destOrd="0" parTransId="{5622B8FA-93D3-064F-82C6-EE54FED2BBED}" sibTransId="{D08A1EEA-E548-EE49-8540-C1032479F802}"/>
    <dgm:cxn modelId="{8E5D4BBC-F247-E841-93D6-F474A93CC2E5}" srcId="{2F90F01D-38A6-8A49-BBBB-02CE79A38F3F}" destId="{4296C1A1-12FF-AC45-BE5F-19D546173B29}" srcOrd="0" destOrd="0" parTransId="{0AA2BD58-D53B-FA4D-B673-5F3C73D25853}" sibTransId="{ACF697DD-2A60-3B4E-BAF3-01083941A9F1}"/>
    <dgm:cxn modelId="{B348E195-F8AA-2B4E-8622-8D29CCE1325E}" type="presOf" srcId="{819705CF-8A67-9047-BE6C-FCB191A80BB7}" destId="{9782D024-9D38-2645-80C9-68FC875CCE07}" srcOrd="0" destOrd="0" presId="urn:microsoft.com/office/officeart/2005/8/layout/process1"/>
    <dgm:cxn modelId="{CE413BED-50D9-1845-B541-13ADB231A37D}" type="presOf" srcId="{ACF697DD-2A60-3B4E-BAF3-01083941A9F1}" destId="{BA16550E-2CE6-3941-BF0D-98E33BD515FC}" srcOrd="0" destOrd="0" presId="urn:microsoft.com/office/officeart/2005/8/layout/process1"/>
    <dgm:cxn modelId="{CA7B7732-06B4-D041-85AE-AE258CD4C3F4}" type="presOf" srcId="{4296C1A1-12FF-AC45-BE5F-19D546173B29}" destId="{FA7E5D17-5DD2-6B49-9454-E1AFC615099E}" srcOrd="0" destOrd="0" presId="urn:microsoft.com/office/officeart/2005/8/layout/process1"/>
    <dgm:cxn modelId="{61B9A90D-FA36-8848-9D33-8BBAB93EBA72}" type="presOf" srcId="{E17F3794-E136-974A-AB1A-755AC5AB6969}" destId="{9BE90EF3-83B1-6A4C-9712-E7C656348550}" srcOrd="0" destOrd="0" presId="urn:microsoft.com/office/officeart/2005/8/layout/process1"/>
    <dgm:cxn modelId="{8DA29E8A-2C3E-1D47-B819-540E52F0CBAE}" type="presOf" srcId="{8EC16B7F-D465-B649-9D59-0282E44BF879}" destId="{FFEB4677-462B-7D40-AFA7-318C2769E82A}" srcOrd="0" destOrd="0" presId="urn:microsoft.com/office/officeart/2005/8/layout/process1"/>
    <dgm:cxn modelId="{99B1CA5C-5D1F-B640-8C2D-89581103AAF5}" type="presOf" srcId="{CAED5E6E-1E2E-FA46-84BA-74861A1A90E1}" destId="{4064F7EC-8DD4-7443-8502-2F86BD8094FC}" srcOrd="1" destOrd="0" presId="urn:microsoft.com/office/officeart/2005/8/layout/process1"/>
    <dgm:cxn modelId="{E1B92B94-CA8D-5E44-A7F9-AA76C8C1CC31}" type="presOf" srcId="{819705CF-8A67-9047-BE6C-FCB191A80BB7}" destId="{FAE174EA-DE2A-8D49-8AAB-E2102603A1B4}" srcOrd="1" destOrd="0" presId="urn:microsoft.com/office/officeart/2005/8/layout/process1"/>
    <dgm:cxn modelId="{CF869BDD-D878-5E4D-9661-BE8E4B619DFB}" type="presOf" srcId="{2F90F01D-38A6-8A49-BBBB-02CE79A38F3F}" destId="{A493C8BF-9575-CC47-8E0B-26498FF50348}" srcOrd="0" destOrd="0" presId="urn:microsoft.com/office/officeart/2005/8/layout/process1"/>
    <dgm:cxn modelId="{96155880-BBA0-8945-B1D9-EE66DF0F8316}" type="presOf" srcId="{BC54401A-3FF9-E14B-8F9B-9D1024916559}" destId="{F260C647-DE37-3A4D-A3D7-116ABB67B19B}" srcOrd="0" destOrd="0" presId="urn:microsoft.com/office/officeart/2005/8/layout/process1"/>
    <dgm:cxn modelId="{0DD10863-3C54-F54F-A1EA-6DBF597A0FB0}" type="presOf" srcId="{CAED5E6E-1E2E-FA46-84BA-74861A1A90E1}" destId="{A299DF08-8CDE-CF4F-BA6C-B3DC4487F8A3}" srcOrd="0" destOrd="0" presId="urn:microsoft.com/office/officeart/2005/8/layout/process1"/>
    <dgm:cxn modelId="{DDE65E84-237A-7B42-A4EE-7CCDDE53CFF5}" srcId="{2F90F01D-38A6-8A49-BBBB-02CE79A38F3F}" destId="{E17F3794-E136-974A-AB1A-755AC5AB6969}" srcOrd="1" destOrd="0" parTransId="{90FF5B17-EEAD-2C4B-846E-9730EF47AB6D}" sibTransId="{CAED5E6E-1E2E-FA46-84BA-74861A1A90E1}"/>
    <dgm:cxn modelId="{F568C75C-F2A2-B041-A7C3-EDC983FAB757}" srcId="{2F90F01D-38A6-8A49-BBBB-02CE79A38F3F}" destId="{BC54401A-3FF9-E14B-8F9B-9D1024916559}" srcOrd="2" destOrd="0" parTransId="{443CA024-E42E-FA47-8657-AFF3F8952CED}" sibTransId="{819705CF-8A67-9047-BE6C-FCB191A80BB7}"/>
    <dgm:cxn modelId="{EEE4D518-C5A4-1740-AE87-3B5AAE2936AF}" type="presParOf" srcId="{A493C8BF-9575-CC47-8E0B-26498FF50348}" destId="{FA7E5D17-5DD2-6B49-9454-E1AFC615099E}" srcOrd="0" destOrd="0" presId="urn:microsoft.com/office/officeart/2005/8/layout/process1"/>
    <dgm:cxn modelId="{7682A698-34E4-AB47-ABAB-D7516719EC4A}" type="presParOf" srcId="{A493C8BF-9575-CC47-8E0B-26498FF50348}" destId="{BA16550E-2CE6-3941-BF0D-98E33BD515FC}" srcOrd="1" destOrd="0" presId="urn:microsoft.com/office/officeart/2005/8/layout/process1"/>
    <dgm:cxn modelId="{C2481D2E-8AF1-954C-9F89-386F0D71F465}" type="presParOf" srcId="{BA16550E-2CE6-3941-BF0D-98E33BD515FC}" destId="{2C1ECD11-DB1E-3B45-B8EA-235885A7EDD4}" srcOrd="0" destOrd="0" presId="urn:microsoft.com/office/officeart/2005/8/layout/process1"/>
    <dgm:cxn modelId="{01E6B187-35FE-FF4B-8535-3D02D5D9363E}" type="presParOf" srcId="{A493C8BF-9575-CC47-8E0B-26498FF50348}" destId="{9BE90EF3-83B1-6A4C-9712-E7C656348550}" srcOrd="2" destOrd="0" presId="urn:microsoft.com/office/officeart/2005/8/layout/process1"/>
    <dgm:cxn modelId="{117476B2-3F3C-7746-A139-40136B2C2A71}" type="presParOf" srcId="{A493C8BF-9575-CC47-8E0B-26498FF50348}" destId="{A299DF08-8CDE-CF4F-BA6C-B3DC4487F8A3}" srcOrd="3" destOrd="0" presId="urn:microsoft.com/office/officeart/2005/8/layout/process1"/>
    <dgm:cxn modelId="{CC40B6C6-322A-B44C-BB15-8E3CCD451F50}" type="presParOf" srcId="{A299DF08-8CDE-CF4F-BA6C-B3DC4487F8A3}" destId="{4064F7EC-8DD4-7443-8502-2F86BD8094FC}" srcOrd="0" destOrd="0" presId="urn:microsoft.com/office/officeart/2005/8/layout/process1"/>
    <dgm:cxn modelId="{C61F9C07-A950-AE4E-99F2-80A93A639B57}" type="presParOf" srcId="{A493C8BF-9575-CC47-8E0B-26498FF50348}" destId="{F260C647-DE37-3A4D-A3D7-116ABB67B19B}" srcOrd="4" destOrd="0" presId="urn:microsoft.com/office/officeart/2005/8/layout/process1"/>
    <dgm:cxn modelId="{99BBB61C-B7A4-D943-8F35-A69ED20E12C1}" type="presParOf" srcId="{A493C8BF-9575-CC47-8E0B-26498FF50348}" destId="{9782D024-9D38-2645-80C9-68FC875CCE07}" srcOrd="5" destOrd="0" presId="urn:microsoft.com/office/officeart/2005/8/layout/process1"/>
    <dgm:cxn modelId="{80499EFE-F25A-AC48-BA75-2927DB175A77}" type="presParOf" srcId="{9782D024-9D38-2645-80C9-68FC875CCE07}" destId="{FAE174EA-DE2A-8D49-8AAB-E2102603A1B4}" srcOrd="0" destOrd="0" presId="urn:microsoft.com/office/officeart/2005/8/layout/process1"/>
    <dgm:cxn modelId="{9AAD9A84-8E97-754D-B63B-5BD23C788C9B}" type="presParOf" srcId="{A493C8BF-9575-CC47-8E0B-26498FF50348}" destId="{FFEB4677-462B-7D40-AFA7-318C2769E82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90F01D-38A6-8A49-BBBB-02CE79A38F3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96C1A1-12FF-AC45-BE5F-19D546173B29}">
      <dgm:prSet phldrT="[Text]"/>
      <dgm:spPr/>
      <dgm:t>
        <a:bodyPr/>
        <a:lstStyle/>
        <a:p>
          <a:r>
            <a:rPr lang="en-US" dirty="0" smtClean="0"/>
            <a:t>Version 1</a:t>
          </a:r>
          <a:endParaRPr lang="en-US" dirty="0"/>
        </a:p>
      </dgm:t>
    </dgm:pt>
    <dgm:pt modelId="{0AA2BD58-D53B-FA4D-B673-5F3C73D25853}" type="parTrans" cxnId="{8E5D4BBC-F247-E841-93D6-F474A93CC2E5}">
      <dgm:prSet/>
      <dgm:spPr/>
      <dgm:t>
        <a:bodyPr/>
        <a:lstStyle/>
        <a:p>
          <a:endParaRPr lang="en-US"/>
        </a:p>
      </dgm:t>
    </dgm:pt>
    <dgm:pt modelId="{ACF697DD-2A60-3B4E-BAF3-01083941A9F1}" type="sibTrans" cxnId="{8E5D4BBC-F247-E841-93D6-F474A93CC2E5}">
      <dgm:prSet/>
      <dgm:spPr/>
      <dgm:t>
        <a:bodyPr/>
        <a:lstStyle/>
        <a:p>
          <a:endParaRPr lang="en-US"/>
        </a:p>
      </dgm:t>
    </dgm:pt>
    <dgm:pt modelId="{E17F3794-E136-974A-AB1A-755AC5AB6969}">
      <dgm:prSet phldrT="[Text]"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90FF5B17-EEAD-2C4B-846E-9730EF47AB6D}" type="parTrans" cxnId="{DDE65E84-237A-7B42-A4EE-7CCDDE53CFF5}">
      <dgm:prSet/>
      <dgm:spPr/>
      <dgm:t>
        <a:bodyPr/>
        <a:lstStyle/>
        <a:p>
          <a:endParaRPr lang="en-US"/>
        </a:p>
      </dgm:t>
    </dgm:pt>
    <dgm:pt modelId="{CAED5E6E-1E2E-FA46-84BA-74861A1A90E1}" type="sibTrans" cxnId="{DDE65E84-237A-7B42-A4EE-7CCDDE53CFF5}">
      <dgm:prSet/>
      <dgm:spPr/>
      <dgm:t>
        <a:bodyPr/>
        <a:lstStyle/>
        <a:p>
          <a:endParaRPr lang="en-US"/>
        </a:p>
      </dgm:t>
    </dgm:pt>
    <dgm:pt modelId="{BC54401A-3FF9-E14B-8F9B-9D1024916559}">
      <dgm:prSet phldrT="[Text]"/>
      <dgm:spPr/>
      <dgm:t>
        <a:bodyPr/>
        <a:lstStyle/>
        <a:p>
          <a:r>
            <a:rPr lang="en-US" dirty="0" smtClean="0"/>
            <a:t>Version 3</a:t>
          </a:r>
          <a:endParaRPr lang="en-US" dirty="0"/>
        </a:p>
      </dgm:t>
    </dgm:pt>
    <dgm:pt modelId="{443CA024-E42E-FA47-8657-AFF3F8952CED}" type="parTrans" cxnId="{F568C75C-F2A2-B041-A7C3-EDC983FAB757}">
      <dgm:prSet/>
      <dgm:spPr/>
      <dgm:t>
        <a:bodyPr/>
        <a:lstStyle/>
        <a:p>
          <a:endParaRPr lang="en-US"/>
        </a:p>
      </dgm:t>
    </dgm:pt>
    <dgm:pt modelId="{819705CF-8A67-9047-BE6C-FCB191A80BB7}" type="sibTrans" cxnId="{F568C75C-F2A2-B041-A7C3-EDC983FAB757}">
      <dgm:prSet/>
      <dgm:spPr/>
      <dgm:t>
        <a:bodyPr/>
        <a:lstStyle/>
        <a:p>
          <a:endParaRPr lang="en-US"/>
        </a:p>
      </dgm:t>
    </dgm:pt>
    <dgm:pt modelId="{8EC16B7F-D465-B649-9D59-0282E44BF879}">
      <dgm:prSet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5622B8FA-93D3-064F-82C6-EE54FED2BBED}" type="parTrans" cxnId="{9D135770-3851-2147-850A-E4C287407071}">
      <dgm:prSet/>
      <dgm:spPr/>
      <dgm:t>
        <a:bodyPr/>
        <a:lstStyle/>
        <a:p>
          <a:endParaRPr lang="en-US"/>
        </a:p>
      </dgm:t>
    </dgm:pt>
    <dgm:pt modelId="{D08A1EEA-E548-EE49-8540-C1032479F802}" type="sibTrans" cxnId="{9D135770-3851-2147-850A-E4C287407071}">
      <dgm:prSet/>
      <dgm:spPr/>
      <dgm:t>
        <a:bodyPr/>
        <a:lstStyle/>
        <a:p>
          <a:endParaRPr lang="en-US"/>
        </a:p>
      </dgm:t>
    </dgm:pt>
    <dgm:pt modelId="{A493C8BF-9575-CC47-8E0B-26498FF50348}" type="pres">
      <dgm:prSet presAssocID="{2F90F01D-38A6-8A49-BBBB-02CE79A38F3F}" presName="Name0" presStyleCnt="0">
        <dgm:presLayoutVars>
          <dgm:dir/>
          <dgm:resizeHandles val="exact"/>
        </dgm:presLayoutVars>
      </dgm:prSet>
      <dgm:spPr/>
    </dgm:pt>
    <dgm:pt modelId="{FA7E5D17-5DD2-6B49-9454-E1AFC615099E}" type="pres">
      <dgm:prSet presAssocID="{4296C1A1-12FF-AC45-BE5F-19D546173B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550E-2CE6-3941-BF0D-98E33BD515FC}" type="pres">
      <dgm:prSet presAssocID="{ACF697DD-2A60-3B4E-BAF3-01083941A9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1ECD11-DB1E-3B45-B8EA-235885A7EDD4}" type="pres">
      <dgm:prSet presAssocID="{ACF697DD-2A60-3B4E-BAF3-01083941A9F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BE90EF3-83B1-6A4C-9712-E7C656348550}" type="pres">
      <dgm:prSet presAssocID="{E17F3794-E136-974A-AB1A-755AC5AB69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9DF08-8CDE-CF4F-BA6C-B3DC4487F8A3}" type="pres">
      <dgm:prSet presAssocID="{CAED5E6E-1E2E-FA46-84BA-74861A1A90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64F7EC-8DD4-7443-8502-2F86BD8094FC}" type="pres">
      <dgm:prSet presAssocID="{CAED5E6E-1E2E-FA46-84BA-74861A1A90E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260C647-DE37-3A4D-A3D7-116ABB67B19B}" type="pres">
      <dgm:prSet presAssocID="{BC54401A-3FF9-E14B-8F9B-9D10249165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2D024-9D38-2645-80C9-68FC875CCE07}" type="pres">
      <dgm:prSet presAssocID="{819705CF-8A67-9047-BE6C-FCB191A80BB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AE174EA-DE2A-8D49-8AAB-E2102603A1B4}" type="pres">
      <dgm:prSet presAssocID="{819705CF-8A67-9047-BE6C-FCB191A80BB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FEB4677-462B-7D40-AFA7-318C2769E82A}" type="pres">
      <dgm:prSet presAssocID="{8EC16B7F-D465-B649-9D59-0282E44BF8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135770-3851-2147-850A-E4C287407071}" srcId="{2F90F01D-38A6-8A49-BBBB-02CE79A38F3F}" destId="{8EC16B7F-D465-B649-9D59-0282E44BF879}" srcOrd="3" destOrd="0" parTransId="{5622B8FA-93D3-064F-82C6-EE54FED2BBED}" sibTransId="{D08A1EEA-E548-EE49-8540-C1032479F802}"/>
    <dgm:cxn modelId="{8E5D4BBC-F247-E841-93D6-F474A93CC2E5}" srcId="{2F90F01D-38A6-8A49-BBBB-02CE79A38F3F}" destId="{4296C1A1-12FF-AC45-BE5F-19D546173B29}" srcOrd="0" destOrd="0" parTransId="{0AA2BD58-D53B-FA4D-B673-5F3C73D25853}" sibTransId="{ACF697DD-2A60-3B4E-BAF3-01083941A9F1}"/>
    <dgm:cxn modelId="{140632C8-FA8A-EC43-9891-8D40E0ACB902}" type="presOf" srcId="{CAED5E6E-1E2E-FA46-84BA-74861A1A90E1}" destId="{4064F7EC-8DD4-7443-8502-2F86BD8094FC}" srcOrd="1" destOrd="0" presId="urn:microsoft.com/office/officeart/2005/8/layout/process1"/>
    <dgm:cxn modelId="{98048F4B-8308-AA4E-9891-396BBA1FD84C}" type="presOf" srcId="{BC54401A-3FF9-E14B-8F9B-9D1024916559}" destId="{F260C647-DE37-3A4D-A3D7-116ABB67B19B}" srcOrd="0" destOrd="0" presId="urn:microsoft.com/office/officeart/2005/8/layout/process1"/>
    <dgm:cxn modelId="{C343B87F-A599-CD43-8790-D347965F7EFA}" type="presOf" srcId="{E17F3794-E136-974A-AB1A-755AC5AB6969}" destId="{9BE90EF3-83B1-6A4C-9712-E7C656348550}" srcOrd="0" destOrd="0" presId="urn:microsoft.com/office/officeart/2005/8/layout/process1"/>
    <dgm:cxn modelId="{F36FA1CC-D0AC-5C4D-BDC3-DD25ED61FD65}" type="presOf" srcId="{ACF697DD-2A60-3B4E-BAF3-01083941A9F1}" destId="{BA16550E-2CE6-3941-BF0D-98E33BD515FC}" srcOrd="0" destOrd="0" presId="urn:microsoft.com/office/officeart/2005/8/layout/process1"/>
    <dgm:cxn modelId="{F0CE7565-9134-4E45-A753-C40DEC02734D}" type="presOf" srcId="{8EC16B7F-D465-B649-9D59-0282E44BF879}" destId="{FFEB4677-462B-7D40-AFA7-318C2769E82A}" srcOrd="0" destOrd="0" presId="urn:microsoft.com/office/officeart/2005/8/layout/process1"/>
    <dgm:cxn modelId="{6F14FE58-2CC7-9E4B-A815-D77087B0B136}" type="presOf" srcId="{819705CF-8A67-9047-BE6C-FCB191A80BB7}" destId="{FAE174EA-DE2A-8D49-8AAB-E2102603A1B4}" srcOrd="1" destOrd="0" presId="urn:microsoft.com/office/officeart/2005/8/layout/process1"/>
    <dgm:cxn modelId="{6340284D-A45F-974A-B4C6-E4DE7C9879CD}" type="presOf" srcId="{4296C1A1-12FF-AC45-BE5F-19D546173B29}" destId="{FA7E5D17-5DD2-6B49-9454-E1AFC615099E}" srcOrd="0" destOrd="0" presId="urn:microsoft.com/office/officeart/2005/8/layout/process1"/>
    <dgm:cxn modelId="{D764C619-BE28-0540-AEFC-F24929360D14}" type="presOf" srcId="{CAED5E6E-1E2E-FA46-84BA-74861A1A90E1}" destId="{A299DF08-8CDE-CF4F-BA6C-B3DC4487F8A3}" srcOrd="0" destOrd="0" presId="urn:microsoft.com/office/officeart/2005/8/layout/process1"/>
    <dgm:cxn modelId="{72DDDEF4-0082-3343-A8D8-C5EC4AE72525}" type="presOf" srcId="{ACF697DD-2A60-3B4E-BAF3-01083941A9F1}" destId="{2C1ECD11-DB1E-3B45-B8EA-235885A7EDD4}" srcOrd="1" destOrd="0" presId="urn:microsoft.com/office/officeart/2005/8/layout/process1"/>
    <dgm:cxn modelId="{B1ECBC16-9ED2-9F4B-A651-659AD6B55AF5}" type="presOf" srcId="{2F90F01D-38A6-8A49-BBBB-02CE79A38F3F}" destId="{A493C8BF-9575-CC47-8E0B-26498FF50348}" srcOrd="0" destOrd="0" presId="urn:microsoft.com/office/officeart/2005/8/layout/process1"/>
    <dgm:cxn modelId="{F5EE0CA9-6746-034B-A105-A0452E1A12CD}" type="presOf" srcId="{819705CF-8A67-9047-BE6C-FCB191A80BB7}" destId="{9782D024-9D38-2645-80C9-68FC875CCE07}" srcOrd="0" destOrd="0" presId="urn:microsoft.com/office/officeart/2005/8/layout/process1"/>
    <dgm:cxn modelId="{DDE65E84-237A-7B42-A4EE-7CCDDE53CFF5}" srcId="{2F90F01D-38A6-8A49-BBBB-02CE79A38F3F}" destId="{E17F3794-E136-974A-AB1A-755AC5AB6969}" srcOrd="1" destOrd="0" parTransId="{90FF5B17-EEAD-2C4B-846E-9730EF47AB6D}" sibTransId="{CAED5E6E-1E2E-FA46-84BA-74861A1A90E1}"/>
    <dgm:cxn modelId="{F568C75C-F2A2-B041-A7C3-EDC983FAB757}" srcId="{2F90F01D-38A6-8A49-BBBB-02CE79A38F3F}" destId="{BC54401A-3FF9-E14B-8F9B-9D1024916559}" srcOrd="2" destOrd="0" parTransId="{443CA024-E42E-FA47-8657-AFF3F8952CED}" sibTransId="{819705CF-8A67-9047-BE6C-FCB191A80BB7}"/>
    <dgm:cxn modelId="{064AD21B-6B39-7844-ADAF-45F7C308AA11}" type="presParOf" srcId="{A493C8BF-9575-CC47-8E0B-26498FF50348}" destId="{FA7E5D17-5DD2-6B49-9454-E1AFC615099E}" srcOrd="0" destOrd="0" presId="urn:microsoft.com/office/officeart/2005/8/layout/process1"/>
    <dgm:cxn modelId="{65B80970-B989-4341-BA1D-4D1856D2AA73}" type="presParOf" srcId="{A493C8BF-9575-CC47-8E0B-26498FF50348}" destId="{BA16550E-2CE6-3941-BF0D-98E33BD515FC}" srcOrd="1" destOrd="0" presId="urn:microsoft.com/office/officeart/2005/8/layout/process1"/>
    <dgm:cxn modelId="{6AF86DDF-063D-454F-B0A5-EC68B7279A06}" type="presParOf" srcId="{BA16550E-2CE6-3941-BF0D-98E33BD515FC}" destId="{2C1ECD11-DB1E-3B45-B8EA-235885A7EDD4}" srcOrd="0" destOrd="0" presId="urn:microsoft.com/office/officeart/2005/8/layout/process1"/>
    <dgm:cxn modelId="{86198AA3-EC3D-EF48-8E87-4EFCD1B562D6}" type="presParOf" srcId="{A493C8BF-9575-CC47-8E0B-26498FF50348}" destId="{9BE90EF3-83B1-6A4C-9712-E7C656348550}" srcOrd="2" destOrd="0" presId="urn:microsoft.com/office/officeart/2005/8/layout/process1"/>
    <dgm:cxn modelId="{AFBD2663-D166-0948-986E-68920AD3B98F}" type="presParOf" srcId="{A493C8BF-9575-CC47-8E0B-26498FF50348}" destId="{A299DF08-8CDE-CF4F-BA6C-B3DC4487F8A3}" srcOrd="3" destOrd="0" presId="urn:microsoft.com/office/officeart/2005/8/layout/process1"/>
    <dgm:cxn modelId="{D2C5EE6F-99DB-8A43-BBE7-5817EAC584A1}" type="presParOf" srcId="{A299DF08-8CDE-CF4F-BA6C-B3DC4487F8A3}" destId="{4064F7EC-8DD4-7443-8502-2F86BD8094FC}" srcOrd="0" destOrd="0" presId="urn:microsoft.com/office/officeart/2005/8/layout/process1"/>
    <dgm:cxn modelId="{5CB24E3E-053D-B140-BA58-80C807F6EB08}" type="presParOf" srcId="{A493C8BF-9575-CC47-8E0B-26498FF50348}" destId="{F260C647-DE37-3A4D-A3D7-116ABB67B19B}" srcOrd="4" destOrd="0" presId="urn:microsoft.com/office/officeart/2005/8/layout/process1"/>
    <dgm:cxn modelId="{71E08FD9-16FA-D641-8021-D4A05AFC03E1}" type="presParOf" srcId="{A493C8BF-9575-CC47-8E0B-26498FF50348}" destId="{9782D024-9D38-2645-80C9-68FC875CCE07}" srcOrd="5" destOrd="0" presId="urn:microsoft.com/office/officeart/2005/8/layout/process1"/>
    <dgm:cxn modelId="{F9B8BF16-EDD1-214C-B3E8-BC942C135E48}" type="presParOf" srcId="{9782D024-9D38-2645-80C9-68FC875CCE07}" destId="{FAE174EA-DE2A-8D49-8AAB-E2102603A1B4}" srcOrd="0" destOrd="0" presId="urn:microsoft.com/office/officeart/2005/8/layout/process1"/>
    <dgm:cxn modelId="{99BF5503-0971-AE45-94D1-466D8405DB39}" type="presParOf" srcId="{A493C8BF-9575-CC47-8E0B-26498FF50348}" destId="{FFEB4677-462B-7D40-AFA7-318C2769E82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90F01D-38A6-8A49-BBBB-02CE79A38F3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96C1A1-12FF-AC45-BE5F-19D546173B29}">
      <dgm:prSet phldrT="[Text]"/>
      <dgm:spPr/>
      <dgm:t>
        <a:bodyPr/>
        <a:lstStyle/>
        <a:p>
          <a:r>
            <a:rPr lang="en-US" dirty="0" smtClean="0"/>
            <a:t>Version 1</a:t>
          </a:r>
          <a:endParaRPr lang="en-US" dirty="0"/>
        </a:p>
      </dgm:t>
    </dgm:pt>
    <dgm:pt modelId="{0AA2BD58-D53B-FA4D-B673-5F3C73D25853}" type="parTrans" cxnId="{8E5D4BBC-F247-E841-93D6-F474A93CC2E5}">
      <dgm:prSet/>
      <dgm:spPr/>
      <dgm:t>
        <a:bodyPr/>
        <a:lstStyle/>
        <a:p>
          <a:endParaRPr lang="en-US"/>
        </a:p>
      </dgm:t>
    </dgm:pt>
    <dgm:pt modelId="{ACF697DD-2A60-3B4E-BAF3-01083941A9F1}" type="sibTrans" cxnId="{8E5D4BBC-F247-E841-93D6-F474A93CC2E5}">
      <dgm:prSet/>
      <dgm:spPr/>
      <dgm:t>
        <a:bodyPr/>
        <a:lstStyle/>
        <a:p>
          <a:endParaRPr lang="en-US"/>
        </a:p>
      </dgm:t>
    </dgm:pt>
    <dgm:pt modelId="{E17F3794-E136-974A-AB1A-755AC5AB6969}">
      <dgm:prSet phldrT="[Text]"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90FF5B17-EEAD-2C4B-846E-9730EF47AB6D}" type="parTrans" cxnId="{DDE65E84-237A-7B42-A4EE-7CCDDE53CFF5}">
      <dgm:prSet/>
      <dgm:spPr/>
      <dgm:t>
        <a:bodyPr/>
        <a:lstStyle/>
        <a:p>
          <a:endParaRPr lang="en-US"/>
        </a:p>
      </dgm:t>
    </dgm:pt>
    <dgm:pt modelId="{CAED5E6E-1E2E-FA46-84BA-74861A1A90E1}" type="sibTrans" cxnId="{DDE65E84-237A-7B42-A4EE-7CCDDE53CFF5}">
      <dgm:prSet/>
      <dgm:spPr/>
      <dgm:t>
        <a:bodyPr/>
        <a:lstStyle/>
        <a:p>
          <a:endParaRPr lang="en-US"/>
        </a:p>
      </dgm:t>
    </dgm:pt>
    <dgm:pt modelId="{BC54401A-3FF9-E14B-8F9B-9D1024916559}">
      <dgm:prSet phldrT="[Text]"/>
      <dgm:spPr/>
      <dgm:t>
        <a:bodyPr/>
        <a:lstStyle/>
        <a:p>
          <a:r>
            <a:rPr lang="en-US" dirty="0" smtClean="0"/>
            <a:t>Version 3</a:t>
          </a:r>
          <a:endParaRPr lang="en-US" dirty="0"/>
        </a:p>
      </dgm:t>
    </dgm:pt>
    <dgm:pt modelId="{443CA024-E42E-FA47-8657-AFF3F8952CED}" type="parTrans" cxnId="{F568C75C-F2A2-B041-A7C3-EDC983FAB757}">
      <dgm:prSet/>
      <dgm:spPr/>
      <dgm:t>
        <a:bodyPr/>
        <a:lstStyle/>
        <a:p>
          <a:endParaRPr lang="en-US"/>
        </a:p>
      </dgm:t>
    </dgm:pt>
    <dgm:pt modelId="{819705CF-8A67-9047-BE6C-FCB191A80BB7}" type="sibTrans" cxnId="{F568C75C-F2A2-B041-A7C3-EDC983FAB757}">
      <dgm:prSet/>
      <dgm:spPr/>
      <dgm:t>
        <a:bodyPr/>
        <a:lstStyle/>
        <a:p>
          <a:endParaRPr lang="en-US"/>
        </a:p>
      </dgm:t>
    </dgm:pt>
    <dgm:pt modelId="{8EC16B7F-D465-B649-9D59-0282E44BF879}">
      <dgm:prSet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5622B8FA-93D3-064F-82C6-EE54FED2BBED}" type="parTrans" cxnId="{9D135770-3851-2147-850A-E4C287407071}">
      <dgm:prSet/>
      <dgm:spPr/>
      <dgm:t>
        <a:bodyPr/>
        <a:lstStyle/>
        <a:p>
          <a:endParaRPr lang="en-US"/>
        </a:p>
      </dgm:t>
    </dgm:pt>
    <dgm:pt modelId="{D08A1EEA-E548-EE49-8540-C1032479F802}" type="sibTrans" cxnId="{9D135770-3851-2147-850A-E4C287407071}">
      <dgm:prSet/>
      <dgm:spPr/>
      <dgm:t>
        <a:bodyPr/>
        <a:lstStyle/>
        <a:p>
          <a:endParaRPr lang="en-US"/>
        </a:p>
      </dgm:t>
    </dgm:pt>
    <dgm:pt modelId="{A493C8BF-9575-CC47-8E0B-26498FF50348}" type="pres">
      <dgm:prSet presAssocID="{2F90F01D-38A6-8A49-BBBB-02CE79A38F3F}" presName="Name0" presStyleCnt="0">
        <dgm:presLayoutVars>
          <dgm:dir/>
          <dgm:resizeHandles val="exact"/>
        </dgm:presLayoutVars>
      </dgm:prSet>
      <dgm:spPr/>
    </dgm:pt>
    <dgm:pt modelId="{FA7E5D17-5DD2-6B49-9454-E1AFC615099E}" type="pres">
      <dgm:prSet presAssocID="{4296C1A1-12FF-AC45-BE5F-19D546173B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550E-2CE6-3941-BF0D-98E33BD515FC}" type="pres">
      <dgm:prSet presAssocID="{ACF697DD-2A60-3B4E-BAF3-01083941A9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1ECD11-DB1E-3B45-B8EA-235885A7EDD4}" type="pres">
      <dgm:prSet presAssocID="{ACF697DD-2A60-3B4E-BAF3-01083941A9F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BE90EF3-83B1-6A4C-9712-E7C656348550}" type="pres">
      <dgm:prSet presAssocID="{E17F3794-E136-974A-AB1A-755AC5AB69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9DF08-8CDE-CF4F-BA6C-B3DC4487F8A3}" type="pres">
      <dgm:prSet presAssocID="{CAED5E6E-1E2E-FA46-84BA-74861A1A90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64F7EC-8DD4-7443-8502-2F86BD8094FC}" type="pres">
      <dgm:prSet presAssocID="{CAED5E6E-1E2E-FA46-84BA-74861A1A90E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260C647-DE37-3A4D-A3D7-116ABB67B19B}" type="pres">
      <dgm:prSet presAssocID="{BC54401A-3FF9-E14B-8F9B-9D10249165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2D024-9D38-2645-80C9-68FC875CCE07}" type="pres">
      <dgm:prSet presAssocID="{819705CF-8A67-9047-BE6C-FCB191A80BB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AE174EA-DE2A-8D49-8AAB-E2102603A1B4}" type="pres">
      <dgm:prSet presAssocID="{819705CF-8A67-9047-BE6C-FCB191A80BB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FEB4677-462B-7D40-AFA7-318C2769E82A}" type="pres">
      <dgm:prSet presAssocID="{8EC16B7F-D465-B649-9D59-0282E44BF8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2EE5C8-B38F-3B44-93D1-C2BB87C47644}" type="presOf" srcId="{4296C1A1-12FF-AC45-BE5F-19D546173B29}" destId="{FA7E5D17-5DD2-6B49-9454-E1AFC615099E}" srcOrd="0" destOrd="0" presId="urn:microsoft.com/office/officeart/2005/8/layout/process1"/>
    <dgm:cxn modelId="{9D135770-3851-2147-850A-E4C287407071}" srcId="{2F90F01D-38A6-8A49-BBBB-02CE79A38F3F}" destId="{8EC16B7F-D465-B649-9D59-0282E44BF879}" srcOrd="3" destOrd="0" parTransId="{5622B8FA-93D3-064F-82C6-EE54FED2BBED}" sibTransId="{D08A1EEA-E548-EE49-8540-C1032479F802}"/>
    <dgm:cxn modelId="{8E5D4BBC-F247-E841-93D6-F474A93CC2E5}" srcId="{2F90F01D-38A6-8A49-BBBB-02CE79A38F3F}" destId="{4296C1A1-12FF-AC45-BE5F-19D546173B29}" srcOrd="0" destOrd="0" parTransId="{0AA2BD58-D53B-FA4D-B673-5F3C73D25853}" sibTransId="{ACF697DD-2A60-3B4E-BAF3-01083941A9F1}"/>
    <dgm:cxn modelId="{2E7D37F2-3097-A44D-91A2-CEF9D6C32E4A}" type="presOf" srcId="{ACF697DD-2A60-3B4E-BAF3-01083941A9F1}" destId="{2C1ECD11-DB1E-3B45-B8EA-235885A7EDD4}" srcOrd="1" destOrd="0" presId="urn:microsoft.com/office/officeart/2005/8/layout/process1"/>
    <dgm:cxn modelId="{CEB2B96D-89D7-5240-A42C-D4B54BFAF734}" type="presOf" srcId="{CAED5E6E-1E2E-FA46-84BA-74861A1A90E1}" destId="{4064F7EC-8DD4-7443-8502-2F86BD8094FC}" srcOrd="1" destOrd="0" presId="urn:microsoft.com/office/officeart/2005/8/layout/process1"/>
    <dgm:cxn modelId="{0F66DBFE-7681-9846-A7CA-C9E304BEC76C}" type="presOf" srcId="{819705CF-8A67-9047-BE6C-FCB191A80BB7}" destId="{9782D024-9D38-2645-80C9-68FC875CCE07}" srcOrd="0" destOrd="0" presId="urn:microsoft.com/office/officeart/2005/8/layout/process1"/>
    <dgm:cxn modelId="{6F1472EE-279B-D643-91C0-26D830B34090}" type="presOf" srcId="{819705CF-8A67-9047-BE6C-FCB191A80BB7}" destId="{FAE174EA-DE2A-8D49-8AAB-E2102603A1B4}" srcOrd="1" destOrd="0" presId="urn:microsoft.com/office/officeart/2005/8/layout/process1"/>
    <dgm:cxn modelId="{2298638C-EF43-FB41-9AE8-5FA87D000A8B}" type="presOf" srcId="{CAED5E6E-1E2E-FA46-84BA-74861A1A90E1}" destId="{A299DF08-8CDE-CF4F-BA6C-B3DC4487F8A3}" srcOrd="0" destOrd="0" presId="urn:microsoft.com/office/officeart/2005/8/layout/process1"/>
    <dgm:cxn modelId="{37A129CC-E588-AC4C-9E73-AE7E85D082DB}" type="presOf" srcId="{ACF697DD-2A60-3B4E-BAF3-01083941A9F1}" destId="{BA16550E-2CE6-3941-BF0D-98E33BD515FC}" srcOrd="0" destOrd="0" presId="urn:microsoft.com/office/officeart/2005/8/layout/process1"/>
    <dgm:cxn modelId="{BE3DC91B-B758-104C-8343-F78CB072BBA5}" type="presOf" srcId="{2F90F01D-38A6-8A49-BBBB-02CE79A38F3F}" destId="{A493C8BF-9575-CC47-8E0B-26498FF50348}" srcOrd="0" destOrd="0" presId="urn:microsoft.com/office/officeart/2005/8/layout/process1"/>
    <dgm:cxn modelId="{4C3329FF-DB4F-7442-B9D9-B58886C7CBCF}" type="presOf" srcId="{E17F3794-E136-974A-AB1A-755AC5AB6969}" destId="{9BE90EF3-83B1-6A4C-9712-E7C656348550}" srcOrd="0" destOrd="0" presId="urn:microsoft.com/office/officeart/2005/8/layout/process1"/>
    <dgm:cxn modelId="{521D767C-C0AF-4748-B96C-834E05764D3C}" type="presOf" srcId="{8EC16B7F-D465-B649-9D59-0282E44BF879}" destId="{FFEB4677-462B-7D40-AFA7-318C2769E82A}" srcOrd="0" destOrd="0" presId="urn:microsoft.com/office/officeart/2005/8/layout/process1"/>
    <dgm:cxn modelId="{D92BB7FA-2354-FE46-A0EB-A12B37A281A1}" type="presOf" srcId="{BC54401A-3FF9-E14B-8F9B-9D1024916559}" destId="{F260C647-DE37-3A4D-A3D7-116ABB67B19B}" srcOrd="0" destOrd="0" presId="urn:microsoft.com/office/officeart/2005/8/layout/process1"/>
    <dgm:cxn modelId="{DDE65E84-237A-7B42-A4EE-7CCDDE53CFF5}" srcId="{2F90F01D-38A6-8A49-BBBB-02CE79A38F3F}" destId="{E17F3794-E136-974A-AB1A-755AC5AB6969}" srcOrd="1" destOrd="0" parTransId="{90FF5B17-EEAD-2C4B-846E-9730EF47AB6D}" sibTransId="{CAED5E6E-1E2E-FA46-84BA-74861A1A90E1}"/>
    <dgm:cxn modelId="{F568C75C-F2A2-B041-A7C3-EDC983FAB757}" srcId="{2F90F01D-38A6-8A49-BBBB-02CE79A38F3F}" destId="{BC54401A-3FF9-E14B-8F9B-9D1024916559}" srcOrd="2" destOrd="0" parTransId="{443CA024-E42E-FA47-8657-AFF3F8952CED}" sibTransId="{819705CF-8A67-9047-BE6C-FCB191A80BB7}"/>
    <dgm:cxn modelId="{9902E768-816D-6046-963A-88406DF5B914}" type="presParOf" srcId="{A493C8BF-9575-CC47-8E0B-26498FF50348}" destId="{FA7E5D17-5DD2-6B49-9454-E1AFC615099E}" srcOrd="0" destOrd="0" presId="urn:microsoft.com/office/officeart/2005/8/layout/process1"/>
    <dgm:cxn modelId="{911818D4-30E5-9F4D-9C0E-8EAF1DC2CF2C}" type="presParOf" srcId="{A493C8BF-9575-CC47-8E0B-26498FF50348}" destId="{BA16550E-2CE6-3941-BF0D-98E33BD515FC}" srcOrd="1" destOrd="0" presId="urn:microsoft.com/office/officeart/2005/8/layout/process1"/>
    <dgm:cxn modelId="{9AEA92B3-6C39-4443-B4AF-CB5F0C78C16C}" type="presParOf" srcId="{BA16550E-2CE6-3941-BF0D-98E33BD515FC}" destId="{2C1ECD11-DB1E-3B45-B8EA-235885A7EDD4}" srcOrd="0" destOrd="0" presId="urn:microsoft.com/office/officeart/2005/8/layout/process1"/>
    <dgm:cxn modelId="{BFD40200-F760-DC44-8082-407027CBED9E}" type="presParOf" srcId="{A493C8BF-9575-CC47-8E0B-26498FF50348}" destId="{9BE90EF3-83B1-6A4C-9712-E7C656348550}" srcOrd="2" destOrd="0" presId="urn:microsoft.com/office/officeart/2005/8/layout/process1"/>
    <dgm:cxn modelId="{CC5F377E-CA84-7C41-AF2C-CD6D255D485B}" type="presParOf" srcId="{A493C8BF-9575-CC47-8E0B-26498FF50348}" destId="{A299DF08-8CDE-CF4F-BA6C-B3DC4487F8A3}" srcOrd="3" destOrd="0" presId="urn:microsoft.com/office/officeart/2005/8/layout/process1"/>
    <dgm:cxn modelId="{DA07470C-C337-AE49-97A1-B86B9953AB6E}" type="presParOf" srcId="{A299DF08-8CDE-CF4F-BA6C-B3DC4487F8A3}" destId="{4064F7EC-8DD4-7443-8502-2F86BD8094FC}" srcOrd="0" destOrd="0" presId="urn:microsoft.com/office/officeart/2005/8/layout/process1"/>
    <dgm:cxn modelId="{BA842CB1-118B-CE45-B731-E76F3A10096F}" type="presParOf" srcId="{A493C8BF-9575-CC47-8E0B-26498FF50348}" destId="{F260C647-DE37-3A4D-A3D7-116ABB67B19B}" srcOrd="4" destOrd="0" presId="urn:microsoft.com/office/officeart/2005/8/layout/process1"/>
    <dgm:cxn modelId="{5AC35C99-54B5-334C-87FF-13F46709ABF3}" type="presParOf" srcId="{A493C8BF-9575-CC47-8E0B-26498FF50348}" destId="{9782D024-9D38-2645-80C9-68FC875CCE07}" srcOrd="5" destOrd="0" presId="urn:microsoft.com/office/officeart/2005/8/layout/process1"/>
    <dgm:cxn modelId="{D56A48DD-4F43-AA47-B4C6-623D11A01176}" type="presParOf" srcId="{9782D024-9D38-2645-80C9-68FC875CCE07}" destId="{FAE174EA-DE2A-8D49-8AAB-E2102603A1B4}" srcOrd="0" destOrd="0" presId="urn:microsoft.com/office/officeart/2005/8/layout/process1"/>
    <dgm:cxn modelId="{3A70E534-6C41-C047-A256-4D82E072A7CD}" type="presParOf" srcId="{A493C8BF-9575-CC47-8E0B-26498FF50348}" destId="{FFEB4677-462B-7D40-AFA7-318C2769E82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90F01D-38A6-8A49-BBBB-02CE79A38F3F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296C1A1-12FF-AC45-BE5F-19D546173B29}">
      <dgm:prSet phldrT="[Text]"/>
      <dgm:spPr/>
      <dgm:t>
        <a:bodyPr/>
        <a:lstStyle/>
        <a:p>
          <a:r>
            <a:rPr lang="en-US" dirty="0" smtClean="0"/>
            <a:t>Version 1</a:t>
          </a:r>
          <a:endParaRPr lang="en-US" dirty="0"/>
        </a:p>
      </dgm:t>
    </dgm:pt>
    <dgm:pt modelId="{0AA2BD58-D53B-FA4D-B673-5F3C73D25853}" type="parTrans" cxnId="{8E5D4BBC-F247-E841-93D6-F474A93CC2E5}">
      <dgm:prSet/>
      <dgm:spPr/>
      <dgm:t>
        <a:bodyPr/>
        <a:lstStyle/>
        <a:p>
          <a:endParaRPr lang="en-US"/>
        </a:p>
      </dgm:t>
    </dgm:pt>
    <dgm:pt modelId="{ACF697DD-2A60-3B4E-BAF3-01083941A9F1}" type="sibTrans" cxnId="{8E5D4BBC-F247-E841-93D6-F474A93CC2E5}">
      <dgm:prSet/>
      <dgm:spPr/>
      <dgm:t>
        <a:bodyPr/>
        <a:lstStyle/>
        <a:p>
          <a:endParaRPr lang="en-US"/>
        </a:p>
      </dgm:t>
    </dgm:pt>
    <dgm:pt modelId="{E17F3794-E136-974A-AB1A-755AC5AB6969}">
      <dgm:prSet phldrT="[Text]"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90FF5B17-EEAD-2C4B-846E-9730EF47AB6D}" type="parTrans" cxnId="{DDE65E84-237A-7B42-A4EE-7CCDDE53CFF5}">
      <dgm:prSet/>
      <dgm:spPr/>
      <dgm:t>
        <a:bodyPr/>
        <a:lstStyle/>
        <a:p>
          <a:endParaRPr lang="en-US"/>
        </a:p>
      </dgm:t>
    </dgm:pt>
    <dgm:pt modelId="{CAED5E6E-1E2E-FA46-84BA-74861A1A90E1}" type="sibTrans" cxnId="{DDE65E84-237A-7B42-A4EE-7CCDDE53CFF5}">
      <dgm:prSet/>
      <dgm:spPr/>
      <dgm:t>
        <a:bodyPr/>
        <a:lstStyle/>
        <a:p>
          <a:endParaRPr lang="en-US"/>
        </a:p>
      </dgm:t>
    </dgm:pt>
    <dgm:pt modelId="{BC54401A-3FF9-E14B-8F9B-9D1024916559}">
      <dgm:prSet phldrT="[Text]"/>
      <dgm:spPr/>
      <dgm:t>
        <a:bodyPr/>
        <a:lstStyle/>
        <a:p>
          <a:r>
            <a:rPr lang="en-US" dirty="0" smtClean="0"/>
            <a:t>Version 3</a:t>
          </a:r>
          <a:endParaRPr lang="en-US" dirty="0"/>
        </a:p>
      </dgm:t>
    </dgm:pt>
    <dgm:pt modelId="{443CA024-E42E-FA47-8657-AFF3F8952CED}" type="parTrans" cxnId="{F568C75C-F2A2-B041-A7C3-EDC983FAB757}">
      <dgm:prSet/>
      <dgm:spPr/>
      <dgm:t>
        <a:bodyPr/>
        <a:lstStyle/>
        <a:p>
          <a:endParaRPr lang="en-US"/>
        </a:p>
      </dgm:t>
    </dgm:pt>
    <dgm:pt modelId="{819705CF-8A67-9047-BE6C-FCB191A80BB7}" type="sibTrans" cxnId="{F568C75C-F2A2-B041-A7C3-EDC983FAB757}">
      <dgm:prSet/>
      <dgm:spPr/>
      <dgm:t>
        <a:bodyPr/>
        <a:lstStyle/>
        <a:p>
          <a:endParaRPr lang="en-US"/>
        </a:p>
      </dgm:t>
    </dgm:pt>
    <dgm:pt modelId="{8EC16B7F-D465-B649-9D59-0282E44BF879}">
      <dgm:prSet/>
      <dgm:spPr/>
      <dgm:t>
        <a:bodyPr/>
        <a:lstStyle/>
        <a:p>
          <a:r>
            <a:rPr lang="en-US" dirty="0" smtClean="0"/>
            <a:t>Version 2</a:t>
          </a:r>
          <a:endParaRPr lang="en-US" dirty="0"/>
        </a:p>
      </dgm:t>
    </dgm:pt>
    <dgm:pt modelId="{5622B8FA-93D3-064F-82C6-EE54FED2BBED}" type="parTrans" cxnId="{9D135770-3851-2147-850A-E4C287407071}">
      <dgm:prSet/>
      <dgm:spPr/>
      <dgm:t>
        <a:bodyPr/>
        <a:lstStyle/>
        <a:p>
          <a:endParaRPr lang="en-US"/>
        </a:p>
      </dgm:t>
    </dgm:pt>
    <dgm:pt modelId="{D08A1EEA-E548-EE49-8540-C1032479F802}" type="sibTrans" cxnId="{9D135770-3851-2147-850A-E4C287407071}">
      <dgm:prSet/>
      <dgm:spPr/>
      <dgm:t>
        <a:bodyPr/>
        <a:lstStyle/>
        <a:p>
          <a:endParaRPr lang="en-US"/>
        </a:p>
      </dgm:t>
    </dgm:pt>
    <dgm:pt modelId="{A493C8BF-9575-CC47-8E0B-26498FF50348}" type="pres">
      <dgm:prSet presAssocID="{2F90F01D-38A6-8A49-BBBB-02CE79A38F3F}" presName="Name0" presStyleCnt="0">
        <dgm:presLayoutVars>
          <dgm:dir/>
          <dgm:resizeHandles val="exact"/>
        </dgm:presLayoutVars>
      </dgm:prSet>
      <dgm:spPr/>
    </dgm:pt>
    <dgm:pt modelId="{FA7E5D17-5DD2-6B49-9454-E1AFC615099E}" type="pres">
      <dgm:prSet presAssocID="{4296C1A1-12FF-AC45-BE5F-19D546173B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550E-2CE6-3941-BF0D-98E33BD515FC}" type="pres">
      <dgm:prSet presAssocID="{ACF697DD-2A60-3B4E-BAF3-01083941A9F1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1ECD11-DB1E-3B45-B8EA-235885A7EDD4}" type="pres">
      <dgm:prSet presAssocID="{ACF697DD-2A60-3B4E-BAF3-01083941A9F1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BE90EF3-83B1-6A4C-9712-E7C656348550}" type="pres">
      <dgm:prSet presAssocID="{E17F3794-E136-974A-AB1A-755AC5AB696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9DF08-8CDE-CF4F-BA6C-B3DC4487F8A3}" type="pres">
      <dgm:prSet presAssocID="{CAED5E6E-1E2E-FA46-84BA-74861A1A90E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64F7EC-8DD4-7443-8502-2F86BD8094FC}" type="pres">
      <dgm:prSet presAssocID="{CAED5E6E-1E2E-FA46-84BA-74861A1A90E1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260C647-DE37-3A4D-A3D7-116ABB67B19B}" type="pres">
      <dgm:prSet presAssocID="{BC54401A-3FF9-E14B-8F9B-9D102491655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2D024-9D38-2645-80C9-68FC875CCE07}" type="pres">
      <dgm:prSet presAssocID="{819705CF-8A67-9047-BE6C-FCB191A80BB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AE174EA-DE2A-8D49-8AAB-E2102603A1B4}" type="pres">
      <dgm:prSet presAssocID="{819705CF-8A67-9047-BE6C-FCB191A80BB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FEB4677-462B-7D40-AFA7-318C2769E82A}" type="pres">
      <dgm:prSet presAssocID="{8EC16B7F-D465-B649-9D59-0282E44BF87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146115-B6C2-5045-B40E-C0172456122D}" type="presOf" srcId="{E17F3794-E136-974A-AB1A-755AC5AB6969}" destId="{9BE90EF3-83B1-6A4C-9712-E7C656348550}" srcOrd="0" destOrd="0" presId="urn:microsoft.com/office/officeart/2005/8/layout/process1"/>
    <dgm:cxn modelId="{4109B7FC-2DD7-BF40-996D-DE89F93CF051}" type="presOf" srcId="{ACF697DD-2A60-3B4E-BAF3-01083941A9F1}" destId="{BA16550E-2CE6-3941-BF0D-98E33BD515FC}" srcOrd="0" destOrd="0" presId="urn:microsoft.com/office/officeart/2005/8/layout/process1"/>
    <dgm:cxn modelId="{9D135770-3851-2147-850A-E4C287407071}" srcId="{2F90F01D-38A6-8A49-BBBB-02CE79A38F3F}" destId="{8EC16B7F-D465-B649-9D59-0282E44BF879}" srcOrd="3" destOrd="0" parTransId="{5622B8FA-93D3-064F-82C6-EE54FED2BBED}" sibTransId="{D08A1EEA-E548-EE49-8540-C1032479F802}"/>
    <dgm:cxn modelId="{8E5D4BBC-F247-E841-93D6-F474A93CC2E5}" srcId="{2F90F01D-38A6-8A49-BBBB-02CE79A38F3F}" destId="{4296C1A1-12FF-AC45-BE5F-19D546173B29}" srcOrd="0" destOrd="0" parTransId="{0AA2BD58-D53B-FA4D-B673-5F3C73D25853}" sibTransId="{ACF697DD-2A60-3B4E-BAF3-01083941A9F1}"/>
    <dgm:cxn modelId="{B1F62C35-9623-004F-85F7-D4B2B0ADECED}" type="presOf" srcId="{819705CF-8A67-9047-BE6C-FCB191A80BB7}" destId="{FAE174EA-DE2A-8D49-8AAB-E2102603A1B4}" srcOrd="1" destOrd="0" presId="urn:microsoft.com/office/officeart/2005/8/layout/process1"/>
    <dgm:cxn modelId="{6C4A0D29-4C31-CE4E-9B84-3B4F28047D7A}" type="presOf" srcId="{CAED5E6E-1E2E-FA46-84BA-74861A1A90E1}" destId="{A299DF08-8CDE-CF4F-BA6C-B3DC4487F8A3}" srcOrd="0" destOrd="0" presId="urn:microsoft.com/office/officeart/2005/8/layout/process1"/>
    <dgm:cxn modelId="{1261B862-DCD6-4341-9CE8-C1A5A60280EC}" type="presOf" srcId="{819705CF-8A67-9047-BE6C-FCB191A80BB7}" destId="{9782D024-9D38-2645-80C9-68FC875CCE07}" srcOrd="0" destOrd="0" presId="urn:microsoft.com/office/officeart/2005/8/layout/process1"/>
    <dgm:cxn modelId="{69EE0B64-6B06-D54F-AFA8-C59FBB27103B}" type="presOf" srcId="{8EC16B7F-D465-B649-9D59-0282E44BF879}" destId="{FFEB4677-462B-7D40-AFA7-318C2769E82A}" srcOrd="0" destOrd="0" presId="urn:microsoft.com/office/officeart/2005/8/layout/process1"/>
    <dgm:cxn modelId="{5B3D0582-3325-ED45-8354-8DD628A2376E}" type="presOf" srcId="{BC54401A-3FF9-E14B-8F9B-9D1024916559}" destId="{F260C647-DE37-3A4D-A3D7-116ABB67B19B}" srcOrd="0" destOrd="0" presId="urn:microsoft.com/office/officeart/2005/8/layout/process1"/>
    <dgm:cxn modelId="{35289E59-B43F-FC47-9072-A246013F8B82}" type="presOf" srcId="{ACF697DD-2A60-3B4E-BAF3-01083941A9F1}" destId="{2C1ECD11-DB1E-3B45-B8EA-235885A7EDD4}" srcOrd="1" destOrd="0" presId="urn:microsoft.com/office/officeart/2005/8/layout/process1"/>
    <dgm:cxn modelId="{670FD5EE-DCDA-054E-AB40-D8A5100B95EC}" type="presOf" srcId="{4296C1A1-12FF-AC45-BE5F-19D546173B29}" destId="{FA7E5D17-5DD2-6B49-9454-E1AFC615099E}" srcOrd="0" destOrd="0" presId="urn:microsoft.com/office/officeart/2005/8/layout/process1"/>
    <dgm:cxn modelId="{E43B490A-BC81-E940-A0BE-89E44DDBA1E8}" type="presOf" srcId="{CAED5E6E-1E2E-FA46-84BA-74861A1A90E1}" destId="{4064F7EC-8DD4-7443-8502-2F86BD8094FC}" srcOrd="1" destOrd="0" presId="urn:microsoft.com/office/officeart/2005/8/layout/process1"/>
    <dgm:cxn modelId="{5407C9B7-490E-6540-AEBA-2A5D674492E6}" type="presOf" srcId="{2F90F01D-38A6-8A49-BBBB-02CE79A38F3F}" destId="{A493C8BF-9575-CC47-8E0B-26498FF50348}" srcOrd="0" destOrd="0" presId="urn:microsoft.com/office/officeart/2005/8/layout/process1"/>
    <dgm:cxn modelId="{DDE65E84-237A-7B42-A4EE-7CCDDE53CFF5}" srcId="{2F90F01D-38A6-8A49-BBBB-02CE79A38F3F}" destId="{E17F3794-E136-974A-AB1A-755AC5AB6969}" srcOrd="1" destOrd="0" parTransId="{90FF5B17-EEAD-2C4B-846E-9730EF47AB6D}" sibTransId="{CAED5E6E-1E2E-FA46-84BA-74861A1A90E1}"/>
    <dgm:cxn modelId="{F568C75C-F2A2-B041-A7C3-EDC983FAB757}" srcId="{2F90F01D-38A6-8A49-BBBB-02CE79A38F3F}" destId="{BC54401A-3FF9-E14B-8F9B-9D1024916559}" srcOrd="2" destOrd="0" parTransId="{443CA024-E42E-FA47-8657-AFF3F8952CED}" sibTransId="{819705CF-8A67-9047-BE6C-FCB191A80BB7}"/>
    <dgm:cxn modelId="{D365D3B0-8D2C-9E44-BE5A-690E6C12D98B}" type="presParOf" srcId="{A493C8BF-9575-CC47-8E0B-26498FF50348}" destId="{FA7E5D17-5DD2-6B49-9454-E1AFC615099E}" srcOrd="0" destOrd="0" presId="urn:microsoft.com/office/officeart/2005/8/layout/process1"/>
    <dgm:cxn modelId="{1B8A064E-D787-6248-88F8-197431FF6F60}" type="presParOf" srcId="{A493C8BF-9575-CC47-8E0B-26498FF50348}" destId="{BA16550E-2CE6-3941-BF0D-98E33BD515FC}" srcOrd="1" destOrd="0" presId="urn:microsoft.com/office/officeart/2005/8/layout/process1"/>
    <dgm:cxn modelId="{78F6C50F-221C-3D4D-953D-1AC31B914BC0}" type="presParOf" srcId="{BA16550E-2CE6-3941-BF0D-98E33BD515FC}" destId="{2C1ECD11-DB1E-3B45-B8EA-235885A7EDD4}" srcOrd="0" destOrd="0" presId="urn:microsoft.com/office/officeart/2005/8/layout/process1"/>
    <dgm:cxn modelId="{EF463E3D-595C-B54B-B98F-1906BBB92159}" type="presParOf" srcId="{A493C8BF-9575-CC47-8E0B-26498FF50348}" destId="{9BE90EF3-83B1-6A4C-9712-E7C656348550}" srcOrd="2" destOrd="0" presId="urn:microsoft.com/office/officeart/2005/8/layout/process1"/>
    <dgm:cxn modelId="{A5B27C66-0DA9-EE4F-86C8-B9AE97993BA0}" type="presParOf" srcId="{A493C8BF-9575-CC47-8E0B-26498FF50348}" destId="{A299DF08-8CDE-CF4F-BA6C-B3DC4487F8A3}" srcOrd="3" destOrd="0" presId="urn:microsoft.com/office/officeart/2005/8/layout/process1"/>
    <dgm:cxn modelId="{640B9B7C-782C-4C49-97CA-8A11791FE959}" type="presParOf" srcId="{A299DF08-8CDE-CF4F-BA6C-B3DC4487F8A3}" destId="{4064F7EC-8DD4-7443-8502-2F86BD8094FC}" srcOrd="0" destOrd="0" presId="urn:microsoft.com/office/officeart/2005/8/layout/process1"/>
    <dgm:cxn modelId="{E5FEB670-4BE6-E54F-8706-AAFC2DD439C0}" type="presParOf" srcId="{A493C8BF-9575-CC47-8E0B-26498FF50348}" destId="{F260C647-DE37-3A4D-A3D7-116ABB67B19B}" srcOrd="4" destOrd="0" presId="urn:microsoft.com/office/officeart/2005/8/layout/process1"/>
    <dgm:cxn modelId="{397E7D95-B5A6-5F45-9A20-1F0755E595BD}" type="presParOf" srcId="{A493C8BF-9575-CC47-8E0B-26498FF50348}" destId="{9782D024-9D38-2645-80C9-68FC875CCE07}" srcOrd="5" destOrd="0" presId="urn:microsoft.com/office/officeart/2005/8/layout/process1"/>
    <dgm:cxn modelId="{BDE70158-F173-0642-9E09-935891483EEE}" type="presParOf" srcId="{9782D024-9D38-2645-80C9-68FC875CCE07}" destId="{FAE174EA-DE2A-8D49-8AAB-E2102603A1B4}" srcOrd="0" destOrd="0" presId="urn:microsoft.com/office/officeart/2005/8/layout/process1"/>
    <dgm:cxn modelId="{87F9F0BB-C1D1-A14C-B3F3-E50E868CAAA3}" type="presParOf" srcId="{A493C8BF-9575-CC47-8E0B-26498FF50348}" destId="{FFEB4677-462B-7D40-AFA7-318C2769E82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E5D17-5DD2-6B49-9454-E1AFC615099E}">
      <dsp:nvSpPr>
        <dsp:cNvPr id="0" name=""/>
        <dsp:cNvSpPr/>
      </dsp:nvSpPr>
      <dsp:spPr>
        <a:xfrm>
          <a:off x="3498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1</a:t>
          </a:r>
          <a:endParaRPr lang="en-US" sz="2600" kern="1200" dirty="0"/>
        </a:p>
      </dsp:txBody>
      <dsp:txXfrm>
        <a:off x="30379" y="1599996"/>
        <a:ext cx="1475851" cy="864006"/>
      </dsp:txXfrm>
    </dsp:sp>
    <dsp:sp modelId="{BA16550E-2CE6-3941-BF0D-98E33BD515FC}">
      <dsp:nvSpPr>
        <dsp:cNvPr id="0" name=""/>
        <dsp:cNvSpPr/>
      </dsp:nvSpPr>
      <dsp:spPr>
        <a:xfrm>
          <a:off x="1686073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86073" y="1918196"/>
        <a:ext cx="226995" cy="227606"/>
      </dsp:txXfrm>
    </dsp:sp>
    <dsp:sp modelId="{9BE90EF3-83B1-6A4C-9712-E7C656348550}">
      <dsp:nvSpPr>
        <dsp:cNvPr id="0" name=""/>
        <dsp:cNvSpPr/>
      </dsp:nvSpPr>
      <dsp:spPr>
        <a:xfrm>
          <a:off x="2144957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2171838" y="1599996"/>
        <a:ext cx="1475851" cy="864006"/>
      </dsp:txXfrm>
    </dsp:sp>
    <dsp:sp modelId="{A299DF08-8CDE-CF4F-BA6C-B3DC4487F8A3}">
      <dsp:nvSpPr>
        <dsp:cNvPr id="0" name=""/>
        <dsp:cNvSpPr/>
      </dsp:nvSpPr>
      <dsp:spPr>
        <a:xfrm>
          <a:off x="3827532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27532" y="1918196"/>
        <a:ext cx="226995" cy="227606"/>
      </dsp:txXfrm>
    </dsp:sp>
    <dsp:sp modelId="{F260C647-DE37-3A4D-A3D7-116ABB67B19B}">
      <dsp:nvSpPr>
        <dsp:cNvPr id="0" name=""/>
        <dsp:cNvSpPr/>
      </dsp:nvSpPr>
      <dsp:spPr>
        <a:xfrm>
          <a:off x="4286416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3</a:t>
          </a:r>
          <a:endParaRPr lang="en-US" sz="2600" kern="1200" dirty="0"/>
        </a:p>
      </dsp:txBody>
      <dsp:txXfrm>
        <a:off x="4313297" y="1599996"/>
        <a:ext cx="1475851" cy="864006"/>
      </dsp:txXfrm>
    </dsp:sp>
    <dsp:sp modelId="{9782D024-9D38-2645-80C9-68FC875CCE07}">
      <dsp:nvSpPr>
        <dsp:cNvPr id="0" name=""/>
        <dsp:cNvSpPr/>
      </dsp:nvSpPr>
      <dsp:spPr>
        <a:xfrm>
          <a:off x="5968991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968991" y="1918196"/>
        <a:ext cx="226995" cy="227606"/>
      </dsp:txXfrm>
    </dsp:sp>
    <dsp:sp modelId="{FFEB4677-462B-7D40-AFA7-318C2769E82A}">
      <dsp:nvSpPr>
        <dsp:cNvPr id="0" name=""/>
        <dsp:cNvSpPr/>
      </dsp:nvSpPr>
      <dsp:spPr>
        <a:xfrm>
          <a:off x="6427875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6454756" y="1599996"/>
        <a:ext cx="1475851" cy="864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E5D17-5DD2-6B49-9454-E1AFC615099E}">
      <dsp:nvSpPr>
        <dsp:cNvPr id="0" name=""/>
        <dsp:cNvSpPr/>
      </dsp:nvSpPr>
      <dsp:spPr>
        <a:xfrm>
          <a:off x="3498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1</a:t>
          </a:r>
          <a:endParaRPr lang="en-US" sz="2600" kern="1200" dirty="0"/>
        </a:p>
      </dsp:txBody>
      <dsp:txXfrm>
        <a:off x="30379" y="1599996"/>
        <a:ext cx="1475851" cy="864006"/>
      </dsp:txXfrm>
    </dsp:sp>
    <dsp:sp modelId="{BA16550E-2CE6-3941-BF0D-98E33BD515FC}">
      <dsp:nvSpPr>
        <dsp:cNvPr id="0" name=""/>
        <dsp:cNvSpPr/>
      </dsp:nvSpPr>
      <dsp:spPr>
        <a:xfrm>
          <a:off x="1686073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86073" y="1918196"/>
        <a:ext cx="226995" cy="227606"/>
      </dsp:txXfrm>
    </dsp:sp>
    <dsp:sp modelId="{9BE90EF3-83B1-6A4C-9712-E7C656348550}">
      <dsp:nvSpPr>
        <dsp:cNvPr id="0" name=""/>
        <dsp:cNvSpPr/>
      </dsp:nvSpPr>
      <dsp:spPr>
        <a:xfrm>
          <a:off x="2144957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2171838" y="1599996"/>
        <a:ext cx="1475851" cy="864006"/>
      </dsp:txXfrm>
    </dsp:sp>
    <dsp:sp modelId="{A299DF08-8CDE-CF4F-BA6C-B3DC4487F8A3}">
      <dsp:nvSpPr>
        <dsp:cNvPr id="0" name=""/>
        <dsp:cNvSpPr/>
      </dsp:nvSpPr>
      <dsp:spPr>
        <a:xfrm>
          <a:off x="3827532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27532" y="1918196"/>
        <a:ext cx="226995" cy="227606"/>
      </dsp:txXfrm>
    </dsp:sp>
    <dsp:sp modelId="{F260C647-DE37-3A4D-A3D7-116ABB67B19B}">
      <dsp:nvSpPr>
        <dsp:cNvPr id="0" name=""/>
        <dsp:cNvSpPr/>
      </dsp:nvSpPr>
      <dsp:spPr>
        <a:xfrm>
          <a:off x="4286416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3</a:t>
          </a:r>
          <a:endParaRPr lang="en-US" sz="2600" kern="1200" dirty="0"/>
        </a:p>
      </dsp:txBody>
      <dsp:txXfrm>
        <a:off x="4313297" y="1599996"/>
        <a:ext cx="1475851" cy="864006"/>
      </dsp:txXfrm>
    </dsp:sp>
    <dsp:sp modelId="{9782D024-9D38-2645-80C9-68FC875CCE07}">
      <dsp:nvSpPr>
        <dsp:cNvPr id="0" name=""/>
        <dsp:cNvSpPr/>
      </dsp:nvSpPr>
      <dsp:spPr>
        <a:xfrm>
          <a:off x="5968991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968991" y="1918196"/>
        <a:ext cx="226995" cy="227606"/>
      </dsp:txXfrm>
    </dsp:sp>
    <dsp:sp modelId="{FFEB4677-462B-7D40-AFA7-318C2769E82A}">
      <dsp:nvSpPr>
        <dsp:cNvPr id="0" name=""/>
        <dsp:cNvSpPr/>
      </dsp:nvSpPr>
      <dsp:spPr>
        <a:xfrm>
          <a:off x="6427875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6454756" y="1599996"/>
        <a:ext cx="1475851" cy="864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E5D17-5DD2-6B49-9454-E1AFC615099E}">
      <dsp:nvSpPr>
        <dsp:cNvPr id="0" name=""/>
        <dsp:cNvSpPr/>
      </dsp:nvSpPr>
      <dsp:spPr>
        <a:xfrm>
          <a:off x="3498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1</a:t>
          </a:r>
          <a:endParaRPr lang="en-US" sz="2600" kern="1200" dirty="0"/>
        </a:p>
      </dsp:txBody>
      <dsp:txXfrm>
        <a:off x="30379" y="1599996"/>
        <a:ext cx="1475851" cy="864006"/>
      </dsp:txXfrm>
    </dsp:sp>
    <dsp:sp modelId="{BA16550E-2CE6-3941-BF0D-98E33BD515FC}">
      <dsp:nvSpPr>
        <dsp:cNvPr id="0" name=""/>
        <dsp:cNvSpPr/>
      </dsp:nvSpPr>
      <dsp:spPr>
        <a:xfrm>
          <a:off x="1686073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86073" y="1918196"/>
        <a:ext cx="226995" cy="227606"/>
      </dsp:txXfrm>
    </dsp:sp>
    <dsp:sp modelId="{9BE90EF3-83B1-6A4C-9712-E7C656348550}">
      <dsp:nvSpPr>
        <dsp:cNvPr id="0" name=""/>
        <dsp:cNvSpPr/>
      </dsp:nvSpPr>
      <dsp:spPr>
        <a:xfrm>
          <a:off x="2144957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2171838" y="1599996"/>
        <a:ext cx="1475851" cy="864006"/>
      </dsp:txXfrm>
    </dsp:sp>
    <dsp:sp modelId="{A299DF08-8CDE-CF4F-BA6C-B3DC4487F8A3}">
      <dsp:nvSpPr>
        <dsp:cNvPr id="0" name=""/>
        <dsp:cNvSpPr/>
      </dsp:nvSpPr>
      <dsp:spPr>
        <a:xfrm>
          <a:off x="3827532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27532" y="1918196"/>
        <a:ext cx="226995" cy="227606"/>
      </dsp:txXfrm>
    </dsp:sp>
    <dsp:sp modelId="{F260C647-DE37-3A4D-A3D7-116ABB67B19B}">
      <dsp:nvSpPr>
        <dsp:cNvPr id="0" name=""/>
        <dsp:cNvSpPr/>
      </dsp:nvSpPr>
      <dsp:spPr>
        <a:xfrm>
          <a:off x="4286416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3</a:t>
          </a:r>
          <a:endParaRPr lang="en-US" sz="2600" kern="1200" dirty="0"/>
        </a:p>
      </dsp:txBody>
      <dsp:txXfrm>
        <a:off x="4313297" y="1599996"/>
        <a:ext cx="1475851" cy="864006"/>
      </dsp:txXfrm>
    </dsp:sp>
    <dsp:sp modelId="{9782D024-9D38-2645-80C9-68FC875CCE07}">
      <dsp:nvSpPr>
        <dsp:cNvPr id="0" name=""/>
        <dsp:cNvSpPr/>
      </dsp:nvSpPr>
      <dsp:spPr>
        <a:xfrm>
          <a:off x="5968991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968991" y="1918196"/>
        <a:ext cx="226995" cy="227606"/>
      </dsp:txXfrm>
    </dsp:sp>
    <dsp:sp modelId="{FFEB4677-462B-7D40-AFA7-318C2769E82A}">
      <dsp:nvSpPr>
        <dsp:cNvPr id="0" name=""/>
        <dsp:cNvSpPr/>
      </dsp:nvSpPr>
      <dsp:spPr>
        <a:xfrm>
          <a:off x="6427875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6454756" y="1599996"/>
        <a:ext cx="1475851" cy="8640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E5D17-5DD2-6B49-9454-E1AFC615099E}">
      <dsp:nvSpPr>
        <dsp:cNvPr id="0" name=""/>
        <dsp:cNvSpPr/>
      </dsp:nvSpPr>
      <dsp:spPr>
        <a:xfrm>
          <a:off x="3498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1</a:t>
          </a:r>
          <a:endParaRPr lang="en-US" sz="2600" kern="1200" dirty="0"/>
        </a:p>
      </dsp:txBody>
      <dsp:txXfrm>
        <a:off x="30379" y="1599996"/>
        <a:ext cx="1475851" cy="864006"/>
      </dsp:txXfrm>
    </dsp:sp>
    <dsp:sp modelId="{BA16550E-2CE6-3941-BF0D-98E33BD515FC}">
      <dsp:nvSpPr>
        <dsp:cNvPr id="0" name=""/>
        <dsp:cNvSpPr/>
      </dsp:nvSpPr>
      <dsp:spPr>
        <a:xfrm>
          <a:off x="1686073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86073" y="1918196"/>
        <a:ext cx="226995" cy="227606"/>
      </dsp:txXfrm>
    </dsp:sp>
    <dsp:sp modelId="{9BE90EF3-83B1-6A4C-9712-E7C656348550}">
      <dsp:nvSpPr>
        <dsp:cNvPr id="0" name=""/>
        <dsp:cNvSpPr/>
      </dsp:nvSpPr>
      <dsp:spPr>
        <a:xfrm>
          <a:off x="2144957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2171838" y="1599996"/>
        <a:ext cx="1475851" cy="864006"/>
      </dsp:txXfrm>
    </dsp:sp>
    <dsp:sp modelId="{A299DF08-8CDE-CF4F-BA6C-B3DC4487F8A3}">
      <dsp:nvSpPr>
        <dsp:cNvPr id="0" name=""/>
        <dsp:cNvSpPr/>
      </dsp:nvSpPr>
      <dsp:spPr>
        <a:xfrm>
          <a:off x="3827532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27532" y="1918196"/>
        <a:ext cx="226995" cy="227606"/>
      </dsp:txXfrm>
    </dsp:sp>
    <dsp:sp modelId="{F260C647-DE37-3A4D-A3D7-116ABB67B19B}">
      <dsp:nvSpPr>
        <dsp:cNvPr id="0" name=""/>
        <dsp:cNvSpPr/>
      </dsp:nvSpPr>
      <dsp:spPr>
        <a:xfrm>
          <a:off x="4286416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3</a:t>
          </a:r>
          <a:endParaRPr lang="en-US" sz="2600" kern="1200" dirty="0"/>
        </a:p>
      </dsp:txBody>
      <dsp:txXfrm>
        <a:off x="4313297" y="1599996"/>
        <a:ext cx="1475851" cy="864006"/>
      </dsp:txXfrm>
    </dsp:sp>
    <dsp:sp modelId="{9782D024-9D38-2645-80C9-68FC875CCE07}">
      <dsp:nvSpPr>
        <dsp:cNvPr id="0" name=""/>
        <dsp:cNvSpPr/>
      </dsp:nvSpPr>
      <dsp:spPr>
        <a:xfrm>
          <a:off x="5968991" y="1842327"/>
          <a:ext cx="324278" cy="379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968991" y="1918196"/>
        <a:ext cx="226995" cy="227606"/>
      </dsp:txXfrm>
    </dsp:sp>
    <dsp:sp modelId="{FFEB4677-462B-7D40-AFA7-318C2769E82A}">
      <dsp:nvSpPr>
        <dsp:cNvPr id="0" name=""/>
        <dsp:cNvSpPr/>
      </dsp:nvSpPr>
      <dsp:spPr>
        <a:xfrm>
          <a:off x="6427875" y="1573115"/>
          <a:ext cx="1529613" cy="9177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Version 2</a:t>
          </a:r>
          <a:endParaRPr lang="en-US" sz="2600" kern="1200" dirty="0"/>
        </a:p>
      </dsp:txBody>
      <dsp:txXfrm>
        <a:off x="6454756" y="1599996"/>
        <a:ext cx="1475851" cy="86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DFF4A-B6D2-AB48-8B7A-B32FFC7CD0B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D7AB9-4B53-8346-8E87-8A05D8508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3E292-1957-5142-AC3F-F3DF7BBE3B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9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D81C7-6842-4744-877B-393A60E4F3BF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2853F-5949-7944-9D1E-D03444BCE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B8C67-D784-604B-9F5F-197887ED264C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8738D-B77F-D243-A880-299A6D4B27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5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E6D3D-F026-9945-819D-9D1C8570AA69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8F58D-EC4A-7B45-B19C-6B39467E06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8E6E-A94A-DE44-9EE4-C0358871CE9E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73464-4898-8840-AD4C-D60912FD5D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3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0873D-2397-8C44-AA70-9CDDBBC5F153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16450-9E40-5345-AA40-A6FF8C0D9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26A227-E8DD-244D-A16B-C33AB27564DC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07344-E944-F248-A16F-4E6CA2855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1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1B7A6-32C3-1C4A-A5E1-FFAB3822667A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5FF03-DCB8-3C48-AFA2-7836B5F729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8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731D8-AF8C-9D48-831C-17F2F14D6914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429AC-E5A4-DD4E-8890-BD35ED758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7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84FAE-C9E6-1546-B22B-AB21DCD5774B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DAC20-A527-1E42-9D40-F9C5F3147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F375A-BAD9-AB4A-8543-05350501D1FF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FA410-F5DF-994B-B253-BE6A6583F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9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D1B81-8C39-4D4E-8B70-D71B40EF7C7B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45D2E-4DF1-7140-A990-7E6E5673D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0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9484730A-2A42-AA42-8440-F414A09BC3AF}" type="datetime1">
              <a:rPr lang="en-US"/>
              <a:pPr>
                <a:defRPr/>
              </a:pPr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C974E6C9-5212-7940-841C-1C5AE2318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gi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5.png"/><Relationship Id="rId8" Type="http://schemas.openxmlformats.org/officeDocument/2006/relationships/image" Target="../media/image31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jp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jpg"/><Relationship Id="rId5" Type="http://schemas.openxmlformats.org/officeDocument/2006/relationships/image" Target="../media/image3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7" descr="PP slides_home_2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4"/>
          <p:cNvSpPr>
            <a:spLocks noGrp="1"/>
          </p:cNvSpPr>
          <p:nvPr>
            <p:ph type="ctrTitle"/>
          </p:nvPr>
        </p:nvSpPr>
        <p:spPr>
          <a:xfrm>
            <a:off x="568271" y="1937513"/>
            <a:ext cx="5972175" cy="1536700"/>
          </a:xfrm>
          <a:effectLst>
            <a:outerShdw blurRad="31750" dist="12700" dir="2700000" sx="85000" sy="85000" algn="tl" rotWithShape="0">
              <a:srgbClr val="000000">
                <a:alpha val="45000"/>
              </a:srgbClr>
            </a:outerShdw>
          </a:effectLst>
        </p:spPr>
        <p:txBody>
          <a:bodyPr lIns="0" tIns="0" rIns="0" bIns="0" rtlCol="0"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800" dirty="0" smtClean="0">
                <a:solidFill>
                  <a:schemeClr val="bg1"/>
                </a:solidFill>
                <a:latin typeface="Calisto MT"/>
                <a:ea typeface="+mj-ea"/>
                <a:cs typeface="Calisto MT"/>
              </a:rPr>
              <a:t>Carl’s Ultra-Basic Guide to the Command Line and </a:t>
            </a:r>
            <a:r>
              <a:rPr lang="en-US" sz="3800" dirty="0" err="1" smtClean="0">
                <a:solidFill>
                  <a:schemeClr val="bg1"/>
                </a:solidFill>
                <a:latin typeface="Calisto MT"/>
                <a:ea typeface="+mj-ea"/>
                <a:cs typeface="Calisto MT"/>
              </a:rPr>
              <a:t>Git</a:t>
            </a:r>
            <a:endParaRPr lang="en-US" sz="3800" dirty="0" smtClean="0">
              <a:solidFill>
                <a:schemeClr val="bg1"/>
              </a:solidFill>
              <a:latin typeface="Calisto MT"/>
              <a:ea typeface="+mj-ea"/>
              <a:cs typeface="Calisto MT"/>
            </a:endParaRPr>
          </a:p>
        </p:txBody>
      </p:sp>
      <p:pic>
        <p:nvPicPr>
          <p:cNvPr id="9" name="Picture 8" descr="menang uc davi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281" y="-115859"/>
            <a:ext cx="2141672" cy="2008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1" y="664769"/>
            <a:ext cx="1980662" cy="573128"/>
          </a:xfrm>
          <a:prstGeom prst="rect">
            <a:avLst/>
          </a:prstGeom>
        </p:spPr>
      </p:pic>
      <p:sp>
        <p:nvSpPr>
          <p:cNvPr id="12" name="Subtitle 15"/>
          <p:cNvSpPr>
            <a:spLocks noGrp="1"/>
          </p:cNvSpPr>
          <p:nvPr>
            <p:ph type="subTitle" idx="1"/>
          </p:nvPr>
        </p:nvSpPr>
        <p:spPr>
          <a:xfrm>
            <a:off x="571500" y="3392991"/>
            <a:ext cx="5643563" cy="1166813"/>
          </a:xfrm>
        </p:spPr>
        <p:txBody>
          <a:bodyPr lIns="0" tIns="0" rIns="0" bIns="0"/>
          <a:lstStyle/>
          <a:p>
            <a:pPr algn="l" eaLnBrk="1" hangingPunct="1"/>
            <a:r>
              <a:rPr lang="en-US" sz="1600" b="1" dirty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Carl G. Stahmer</a:t>
            </a:r>
          </a:p>
          <a:p>
            <a:pPr algn="l" eaLnBrk="1" hangingPunct="1"/>
            <a:r>
              <a:rPr lang="en-US" sz="1600" b="1" dirty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Director of 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Data and Digital Scholarship</a:t>
            </a:r>
          </a:p>
          <a:p>
            <a:pPr algn="l" eaLnBrk="1" hangingPunct="1"/>
            <a:r>
              <a:rPr lang="en-US" sz="1600" b="1" dirty="0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Associate Director for Humanities</a:t>
            </a:r>
          </a:p>
          <a:p>
            <a:pPr algn="l" eaLnBrk="1" hangingPunct="1"/>
            <a:r>
              <a:rPr lang="en-US" sz="1600" b="1" dirty="0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UC Davis Data Science Initiative</a:t>
            </a:r>
            <a:endParaRPr lang="en-US" sz="1600" b="1" dirty="0">
              <a:solidFill>
                <a:schemeClr val="bg1"/>
              </a:solidFill>
              <a:latin typeface="Calibri" charset="0"/>
              <a:ea typeface="ＭＳ Ｐゴシック" charset="0"/>
              <a:cs typeface="Calibri" charset="0"/>
            </a:endParaRPr>
          </a:p>
          <a:p>
            <a:pPr algn="l" eaLnBrk="1" hangingPunct="1"/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www.carlstahmer.com</a:t>
            </a:r>
            <a:endParaRPr lang="en-US" sz="1600" b="1" dirty="0" smtClean="0">
              <a:solidFill>
                <a:schemeClr val="bg1"/>
              </a:solidFill>
              <a:latin typeface="Calibri" charset="0"/>
              <a:ea typeface="ＭＳ Ｐゴシック" charset="0"/>
              <a:cs typeface="Calibri" charset="0"/>
            </a:endParaRPr>
          </a:p>
          <a:p>
            <a:pPr algn="l" eaLnBrk="1" hangingPunct="1"/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Calibri" charset="0"/>
              </a:rPr>
              <a:t>www.digitalscholarslab.org</a:t>
            </a:r>
            <a:endParaRPr lang="en-US" sz="1600" b="1" dirty="0">
              <a:solidFill>
                <a:schemeClr val="bg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3" name="Subtitle 15"/>
          <p:cNvSpPr txBox="1">
            <a:spLocks/>
          </p:cNvSpPr>
          <p:nvPr/>
        </p:nvSpPr>
        <p:spPr bwMode="auto">
          <a:xfrm>
            <a:off x="950804" y="5228750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pic>
        <p:nvPicPr>
          <p:cNvPr id="14" name="Picture 1" descr="Twitter_logo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71" y="5257964"/>
            <a:ext cx="301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15"/>
          <p:cNvSpPr txBox="1">
            <a:spLocks/>
          </p:cNvSpPr>
          <p:nvPr/>
        </p:nvSpPr>
        <p:spPr bwMode="auto">
          <a:xfrm>
            <a:off x="571500" y="5814187"/>
            <a:ext cx="4252748" cy="823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Rare Book School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Digital Approaches to Bibliography and Book History</a:t>
            </a:r>
            <a:endParaRPr lang="en-US" sz="14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4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July 2017</a:t>
            </a:r>
            <a:endParaRPr lang="en-US" sz="14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Essential Unix Commands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66510"/>
              </p:ext>
            </p:extLst>
          </p:nvPr>
        </p:nvGraphicFramePr>
        <p:xfrm>
          <a:off x="285464" y="252368"/>
          <a:ext cx="5217397" cy="6382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549"/>
                <a:gridCol w="1540549"/>
                <a:gridCol w="2136299"/>
              </a:tblGrid>
              <a:tr h="5816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La –a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 files in a directory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</a:t>
                      </a:r>
                      <a:r>
                        <a:rPr lang="en-US" baseline="0" dirty="0" smtClean="0"/>
                        <a:t> /root/</a:t>
                      </a:r>
                      <a:r>
                        <a:rPr lang="en-US" baseline="0" dirty="0" err="1" smtClean="0"/>
                        <a:t>dir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cd ../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directory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cp</a:t>
                      </a:r>
                      <a:r>
                        <a:rPr lang="en-US" dirty="0" smtClean="0"/>
                        <a:t> file1 file2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Copy file1</a:t>
                      </a:r>
                      <a:r>
                        <a:rPr lang="en-US" baseline="0" dirty="0" smtClean="0"/>
                        <a:t> as file2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smtClean="0"/>
                        <a:t>mv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mv file1 /file2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</a:t>
                      </a:r>
                      <a:r>
                        <a:rPr lang="en-US" baseline="0" dirty="0" smtClean="0"/>
                        <a:t> file one to root and name file2 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</a:t>
                      </a:r>
                      <a:r>
                        <a:rPr lang="en-US" dirty="0" smtClean="0"/>
                        <a:t> file1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Delete file1</a:t>
                      </a:r>
                      <a:endParaRPr lang="en-US" dirty="0"/>
                    </a:p>
                  </a:txBody>
                  <a:tcPr anchor="ctr"/>
                </a:tc>
              </a:tr>
              <a:tr h="86277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mkdir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mdkir</a:t>
                      </a:r>
                      <a:r>
                        <a:rPr lang="en-US" dirty="0" smtClean="0"/>
                        <a:t> photos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Made a new directory named photos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rmdir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rmdir</a:t>
                      </a:r>
                      <a:r>
                        <a:rPr lang="en-US" baseline="0" dirty="0" smtClean="0"/>
                        <a:t> photos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Remove</a:t>
                      </a:r>
                      <a:r>
                        <a:rPr lang="en-US" baseline="0" dirty="0" smtClean="0"/>
                        <a:t> photos directory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more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file1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Read file1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man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manual for </a:t>
                      </a:r>
                      <a:r>
                        <a:rPr lang="en-US" dirty="0" err="1" smtClean="0"/>
                        <a:t>ls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7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5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Useful Unix Commands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32466"/>
              </p:ext>
            </p:extLst>
          </p:nvPr>
        </p:nvGraphicFramePr>
        <p:xfrm>
          <a:off x="285464" y="581793"/>
          <a:ext cx="5217397" cy="560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549"/>
                <a:gridCol w="1842561"/>
                <a:gridCol w="1834287"/>
              </a:tblGrid>
              <a:tr h="5816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grep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grep</a:t>
                      </a:r>
                      <a:r>
                        <a:rPr lang="en-US" dirty="0" smtClean="0"/>
                        <a:t> ”string”</a:t>
                      </a:r>
                      <a:r>
                        <a:rPr lang="en-US" baseline="0" dirty="0" smtClean="0"/>
                        <a:t> file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Search</a:t>
                      </a:r>
                      <a:r>
                        <a:rPr lang="en-US" baseline="0" dirty="0" smtClean="0"/>
                        <a:t> files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chmod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chmod</a:t>
                      </a:r>
                      <a:r>
                        <a:rPr lang="en-US" dirty="0" smtClean="0"/>
                        <a:t> 777 file1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permissions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kill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Kill -9 192312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Kill</a:t>
                      </a:r>
                      <a:r>
                        <a:rPr lang="en-US" baseline="0" dirty="0" smtClean="0"/>
                        <a:t> process ID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pushd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pushd</a:t>
                      </a:r>
                      <a:r>
                        <a:rPr lang="en-US" dirty="0" smtClean="0"/>
                        <a:t> ./photos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 into photos directory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popd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popd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</a:t>
                      </a:r>
                      <a:r>
                        <a:rPr lang="en-US" baseline="0" dirty="0" smtClean="0"/>
                        <a:t> back up from </a:t>
                      </a:r>
                      <a:r>
                        <a:rPr lang="en-US" baseline="0" dirty="0" err="1" smtClean="0"/>
                        <a:t>pushd</a:t>
                      </a:r>
                      <a:endParaRPr lang="en-US" dirty="0"/>
                    </a:p>
                  </a:txBody>
                  <a:tcPr anchor="ctr"/>
                </a:tc>
              </a:tr>
              <a:tr h="623505">
                <a:tc>
                  <a:txBody>
                    <a:bodyPr/>
                    <a:lstStyle/>
                    <a:p>
                      <a:r>
                        <a:rPr lang="en-US" dirty="0" smtClean="0"/>
                        <a:t>diff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 file1 file2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Compare two</a:t>
                      </a:r>
                      <a:r>
                        <a:rPr lang="en-US" baseline="0" dirty="0" smtClean="0"/>
                        <a:t> files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pwd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pwd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</a:t>
                      </a:r>
                      <a:r>
                        <a:rPr lang="en-US" baseline="0" dirty="0" smtClean="0"/>
                        <a:t> current directory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Prints</a:t>
                      </a:r>
                      <a:r>
                        <a:rPr lang="en-US" baseline="0" dirty="0" smtClean="0"/>
                        <a:t> your terminal history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7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Fun Unix Commands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258766"/>
              </p:ext>
            </p:extLst>
          </p:nvPr>
        </p:nvGraphicFramePr>
        <p:xfrm>
          <a:off x="285464" y="252368"/>
          <a:ext cx="5217397" cy="626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549"/>
                <a:gridCol w="1540549"/>
                <a:gridCol w="2136299"/>
              </a:tblGrid>
              <a:tr h="5816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Tell you who you are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smtClean="0"/>
                        <a:t>finger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finger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Tells you who’s on network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&lt;up</a:t>
                      </a:r>
                      <a:r>
                        <a:rPr lang="en-US" baseline="0" dirty="0" smtClean="0"/>
                        <a:t> arrow&gt;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&lt;up</a:t>
                      </a:r>
                      <a:r>
                        <a:rPr lang="en-US" baseline="0" dirty="0" smtClean="0"/>
                        <a:t> arrow&gt;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Traverse back through</a:t>
                      </a:r>
                      <a:r>
                        <a:rPr lang="en-US" baseline="0" dirty="0" smtClean="0"/>
                        <a:t> previous command stack</a:t>
                      </a:r>
                      <a:endParaRPr lang="en-US" dirty="0"/>
                    </a:p>
                  </a:txBody>
                  <a:tcPr anchor="ctr"/>
                </a:tc>
              </a:tr>
              <a:tr h="603943">
                <a:tc>
                  <a:txBody>
                    <a:bodyPr/>
                    <a:lstStyle/>
                    <a:p>
                      <a:r>
                        <a:rPr lang="en-US" dirty="0" smtClean="0"/>
                        <a:t>&lt;down arrow&gt;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&lt;down</a:t>
                      </a:r>
                      <a:r>
                        <a:rPr lang="en-US" baseline="0" dirty="0" smtClean="0"/>
                        <a:t> arrow&gt;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Traverse back down through command stack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Show date</a:t>
                      </a:r>
                      <a:endParaRPr lang="en-US" dirty="0"/>
                    </a:p>
                  </a:txBody>
                  <a:tcPr anchor="ctr"/>
                </a:tc>
              </a:tr>
              <a:tr h="862776">
                <a:tc>
                  <a:txBody>
                    <a:bodyPr/>
                    <a:lstStyle/>
                    <a:p>
                      <a:r>
                        <a:rPr lang="en-US" dirty="0" smtClean="0"/>
                        <a:t>fortune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fortune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humorous</a:t>
                      </a:r>
                      <a:r>
                        <a:rPr lang="en-US" baseline="0" dirty="0" smtClean="0"/>
                        <a:t> message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rev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Reverses any string</a:t>
                      </a:r>
                      <a:endParaRPr lang="en-US" dirty="0"/>
                    </a:p>
                  </a:txBody>
                  <a:tcPr anchor="ctr"/>
                </a:tc>
              </a:tr>
              <a:tr h="581645">
                <a:tc>
                  <a:txBody>
                    <a:bodyPr/>
                    <a:lstStyle/>
                    <a:p>
                      <a:r>
                        <a:rPr lang="en-US" dirty="0" smtClean="0"/>
                        <a:t>&lt;control&gt;Z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&lt;control&gt;Z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Stops a process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7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 descr="Screen Shot 2016-04-07 at 11.17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7" y="524579"/>
            <a:ext cx="7727466" cy="5664852"/>
          </a:xfrm>
          <a:prstGeom prst="rect">
            <a:avLst/>
          </a:prstGeom>
        </p:spPr>
      </p:pic>
      <p:sp>
        <p:nvSpPr>
          <p:cNvPr id="19460" name="Subtitle 15"/>
          <p:cNvSpPr txBox="1">
            <a:spLocks/>
          </p:cNvSpPr>
          <p:nvPr/>
        </p:nvSpPr>
        <p:spPr bwMode="auto">
          <a:xfrm>
            <a:off x="0" y="356475"/>
            <a:ext cx="9144000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The Terminal Widow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  <p:sp>
        <p:nvSpPr>
          <p:cNvPr id="9" name="Subtitle 15"/>
          <p:cNvSpPr txBox="1">
            <a:spLocks/>
          </p:cNvSpPr>
          <p:nvPr/>
        </p:nvSpPr>
        <p:spPr bwMode="auto">
          <a:xfrm>
            <a:off x="0" y="5639617"/>
            <a:ext cx="8847113" cy="3985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err="1" smtClean="0">
                <a:solidFill>
                  <a:srgbClr val="A6A6A6"/>
                </a:solidFill>
                <a:latin typeface="Calibri" charset="0"/>
                <a:cs typeface="Calibri" charset="0"/>
              </a:rPr>
              <a:t>Goto</a:t>
            </a: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 Terminal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15"/>
          <p:cNvSpPr>
            <a:spLocks noGrp="1"/>
          </p:cNvSpPr>
          <p:nvPr>
            <p:ph type="subTitle" idx="1"/>
          </p:nvPr>
        </p:nvSpPr>
        <p:spPr>
          <a:xfrm>
            <a:off x="1860550" y="6043613"/>
            <a:ext cx="5797550" cy="371475"/>
          </a:xfrm>
        </p:spPr>
        <p:txBody>
          <a:bodyPr lIns="0" tIns="0" rIns="0" bIns="0"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Open Source Distributed Version Control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025" y="523875"/>
            <a:ext cx="7969250" cy="532288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git-2-7-open-source-distributed-version-control-system-is-a-massive-release-498428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523875"/>
            <a:ext cx="7969250" cy="5322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" y="6227464"/>
            <a:ext cx="1154281" cy="334005"/>
          </a:xfrm>
          <a:prstGeom prst="rect">
            <a:avLst/>
          </a:prstGeom>
        </p:spPr>
      </p:pic>
      <p:sp>
        <p:nvSpPr>
          <p:cNvPr id="9" name="Subtitle 15"/>
          <p:cNvSpPr txBox="1">
            <a:spLocks/>
          </p:cNvSpPr>
          <p:nvPr/>
        </p:nvSpPr>
        <p:spPr bwMode="auto">
          <a:xfrm>
            <a:off x="156726" y="10080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15"/>
          <p:cNvSpPr>
            <a:spLocks noGrp="1"/>
          </p:cNvSpPr>
          <p:nvPr>
            <p:ph type="subTitle" idx="1"/>
          </p:nvPr>
        </p:nvSpPr>
        <p:spPr>
          <a:xfrm>
            <a:off x="1860550" y="6043613"/>
            <a:ext cx="5797550" cy="371475"/>
          </a:xfrm>
        </p:spPr>
        <p:txBody>
          <a:bodyPr lIns="0" tIns="0" rIns="0" bIns="0"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Multiple </a:t>
            </a:r>
            <a:r>
              <a:rPr lang="en-US" sz="2000" b="1" dirty="0" err="1" smtClean="0">
                <a:ea typeface="+mn-ea"/>
                <a:cs typeface="Calibri"/>
              </a:rPr>
              <a:t>Git</a:t>
            </a:r>
            <a:r>
              <a:rPr lang="en-US" sz="2000" b="1" dirty="0" smtClean="0">
                <a:ea typeface="+mn-ea"/>
                <a:cs typeface="Calibri"/>
              </a:rPr>
              <a:t> Repositories</a:t>
            </a:r>
          </a:p>
        </p:txBody>
      </p:sp>
      <p:pic>
        <p:nvPicPr>
          <p:cNvPr id="18436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0364" y="6219825"/>
            <a:ext cx="1441634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1025" y="523875"/>
            <a:ext cx="7969250" cy="532288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bitbucket-vs-githu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523875"/>
            <a:ext cx="7969250" cy="5322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" y="6227464"/>
            <a:ext cx="1154281" cy="334005"/>
          </a:xfrm>
          <a:prstGeom prst="rect">
            <a:avLst/>
          </a:prstGeom>
        </p:spPr>
      </p:pic>
      <p:sp>
        <p:nvSpPr>
          <p:cNvPr id="9" name="Subtitle 15"/>
          <p:cNvSpPr txBox="1">
            <a:spLocks/>
          </p:cNvSpPr>
          <p:nvPr/>
        </p:nvSpPr>
        <p:spPr bwMode="auto">
          <a:xfrm>
            <a:off x="156726" y="10080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2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1500" y="484188"/>
            <a:ext cx="7988300" cy="50665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https://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git-scm.com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/downloads</a:t>
            </a:r>
          </a:p>
        </p:txBody>
      </p:sp>
      <p:pic>
        <p:nvPicPr>
          <p:cNvPr id="3" name="Picture 2" descr="Screen Shot 2016-04-07 at 6.1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84188"/>
            <a:ext cx="7988300" cy="5066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1500" y="484188"/>
            <a:ext cx="7988300" cy="50665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https://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git-scm.com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/book/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en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/v2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84188"/>
            <a:ext cx="7988300" cy="5095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685800" y="503239"/>
            <a:ext cx="7799388" cy="531636"/>
          </a:xfrm>
        </p:spPr>
        <p:txBody>
          <a:bodyPr lIns="0" tIns="0" rIns="0" bIns="0" rtlCol="0"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What is Open Source Version Control?</a:t>
            </a:r>
          </a:p>
        </p:txBody>
      </p:sp>
      <p:pic>
        <p:nvPicPr>
          <p:cNvPr id="2" name="Picture 1" descr="version_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11" y="1506752"/>
            <a:ext cx="6007165" cy="387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685800" y="503239"/>
            <a:ext cx="7799388" cy="531636"/>
          </a:xfrm>
        </p:spPr>
        <p:txBody>
          <a:bodyPr lIns="0" tIns="0" rIns="0" bIns="0" rtlCol="0"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What is Open Source Version Control?</a:t>
            </a:r>
          </a:p>
        </p:txBody>
      </p:sp>
      <p:pic>
        <p:nvPicPr>
          <p:cNvPr id="4" name="Picture 3" descr="checkout_edi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333500"/>
            <a:ext cx="539750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Folders You Know and Love</a:t>
            </a:r>
          </a:p>
        </p:txBody>
      </p:sp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09" name="TextBox 17408"/>
          <p:cNvSpPr txBox="1"/>
          <p:nvPr/>
        </p:nvSpPr>
        <p:spPr>
          <a:xfrm>
            <a:off x="597259" y="601030"/>
            <a:ext cx="96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HD | C://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4791" y="1600314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4791" y="278254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2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4791" y="388951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3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4791" y="5052696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4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2482" y="161616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A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7425" y="2799019"/>
            <a:ext cx="96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B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37425" y="5052696"/>
            <a:ext cx="97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C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32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685800" y="503239"/>
            <a:ext cx="7799388" cy="531636"/>
          </a:xfrm>
        </p:spPr>
        <p:txBody>
          <a:bodyPr lIns="0" tIns="0" rIns="0" bIns="0" rtlCol="0" anchor="t"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What is Open Source Distributed Version Control?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13114" y="4625573"/>
            <a:ext cx="1708866" cy="846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1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11229" y="4625573"/>
            <a:ext cx="1708866" cy="846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2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325024" y="4625573"/>
            <a:ext cx="1708866" cy="846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3</a:t>
            </a:r>
            <a:endParaRPr lang="en-US" dirty="0"/>
          </a:p>
        </p:txBody>
      </p:sp>
      <p:sp>
        <p:nvSpPr>
          <p:cNvPr id="13" name="Can 12"/>
          <p:cNvSpPr/>
          <p:nvPr/>
        </p:nvSpPr>
        <p:spPr>
          <a:xfrm>
            <a:off x="3711229" y="1583671"/>
            <a:ext cx="1708866" cy="159935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1907" y="2838063"/>
            <a:ext cx="1269892" cy="15366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97366" y="3355500"/>
            <a:ext cx="15678" cy="1019194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643961" y="2838063"/>
            <a:ext cx="1301246" cy="1536631"/>
          </a:xfrm>
          <a:prstGeom prst="straightConnector1">
            <a:avLst/>
          </a:prstGeom>
          <a:ln>
            <a:solidFill>
              <a:srgbClr val="E46C0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14800" y="2195187"/>
            <a:ext cx="1896999" cy="2179507"/>
          </a:xfrm>
          <a:prstGeom prst="straightConnector1">
            <a:avLst/>
          </a:prstGeom>
          <a:ln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27036" y="3355500"/>
            <a:ext cx="15678" cy="1019194"/>
          </a:xfrm>
          <a:prstGeom prst="straightConnector1">
            <a:avLst/>
          </a:prstGeom>
          <a:ln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643961" y="2195187"/>
            <a:ext cx="1899839" cy="2179507"/>
          </a:xfrm>
          <a:prstGeom prst="straightConnector1">
            <a:avLst/>
          </a:prstGeom>
          <a:ln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113114" y="1583671"/>
            <a:ext cx="501686" cy="0"/>
          </a:xfrm>
          <a:prstGeom prst="straightConnector1">
            <a:avLst/>
          </a:prstGeom>
          <a:ln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113114" y="2049669"/>
            <a:ext cx="50168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08867" y="1395511"/>
            <a:ext cx="98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08867" y="1833643"/>
            <a:ext cx="98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Pull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title"/>
          </p:nvPr>
        </p:nvSpPr>
        <p:spPr/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Change History</a:t>
            </a:r>
          </a:p>
        </p:txBody>
      </p:sp>
      <p:pic>
        <p:nvPicPr>
          <p:cNvPr id="4" name="Picture 3" descr="YUZl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270000"/>
            <a:ext cx="8924925" cy="430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Conflict </a:t>
            </a:r>
          </a:p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Resolution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6088" y="449263"/>
            <a:ext cx="4678362" cy="5989637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screenshot_08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88" y="409575"/>
            <a:ext cx="4678362" cy="602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8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67661" y="503238"/>
            <a:ext cx="7799388" cy="835025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Most Important: Revert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24145773"/>
              </p:ext>
            </p:extLst>
          </p:nvPr>
        </p:nvGraphicFramePr>
        <p:xfrm>
          <a:off x="567661" y="1898761"/>
          <a:ext cx="79609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>
            <a:spLocks noChangeAspect="1"/>
          </p:cNvSpPr>
          <p:nvPr/>
        </p:nvSpPr>
        <p:spPr>
          <a:xfrm>
            <a:off x="4567699" y="3108453"/>
            <a:ext cx="211388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3543157" y="2273590"/>
            <a:ext cx="4327036" cy="92511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A7E5D17-5DD2-6B49-9454-E1AFC61509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16550E-2CE6-3941-BF0D-98E33BD515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E90EF3-83B1-6A4C-9712-E7C656348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299DF08-8CDE-CF4F-BA6C-B3DC4487F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60C647-DE37-3A4D-A3D7-116ABB67B1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82D024-9D38-2645-80C9-68FC875CC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EB4677-462B-7D40-AFA7-318C2769E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7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Beginning to </a:t>
            </a:r>
            <a:r>
              <a:rPr lang="en-US" sz="2000" b="1" dirty="0" err="1" smtClean="0">
                <a:solidFill>
                  <a:srgbClr val="A6A6A6"/>
                </a:solidFill>
                <a:latin typeface="Calibri" charset="0"/>
                <a:cs typeface="Calibri" charset="0"/>
              </a:rPr>
              <a:t>Git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33545"/>
              </p:ext>
            </p:extLst>
          </p:nvPr>
        </p:nvGraphicFramePr>
        <p:xfrm>
          <a:off x="580078" y="471888"/>
          <a:ext cx="8089677" cy="4984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564"/>
                <a:gridCol w="2991554"/>
                <a:gridCol w="2696559"/>
              </a:tblGrid>
              <a:tr h="6398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 /directory/to/control</a:t>
                      </a:r>
                    </a:p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Puts</a:t>
                      </a:r>
                      <a:r>
                        <a:rPr lang="en-US" baseline="0" dirty="0" smtClean="0"/>
                        <a:t> the working directory under </a:t>
                      </a:r>
                      <a:r>
                        <a:rPr lang="en-US" baseline="0" dirty="0" err="1" smtClean="0"/>
                        <a:t>Git</a:t>
                      </a:r>
                      <a:r>
                        <a:rPr lang="en-US" baseline="0" dirty="0" smtClean="0"/>
                        <a:t> control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status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status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</a:t>
                      </a:r>
                      <a:r>
                        <a:rPr lang="en-US" baseline="0" dirty="0" smtClean="0"/>
                        <a:t>s status information about the repository</a:t>
                      </a:r>
                      <a:endParaRPr lang="en-US" dirty="0"/>
                    </a:p>
                  </a:txBody>
                  <a:tcPr anchor="ctr"/>
                </a:tc>
              </a:tr>
              <a:tr h="6471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branch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branch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Tell you</a:t>
                      </a:r>
                      <a:r>
                        <a:rPr lang="en-US" baseline="0" dirty="0" smtClean="0"/>
                        <a:t> on which branch you are currently working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add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 filename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Adds the specified</a:t>
                      </a:r>
                      <a:r>
                        <a:rPr lang="en-US" baseline="0" dirty="0" smtClean="0"/>
                        <a:t> file to the staging area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Commits the staged</a:t>
                      </a:r>
                      <a:r>
                        <a:rPr lang="en-US" baseline="0" dirty="0" smtClean="0"/>
                        <a:t> files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Branching and Merging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12118"/>
              </p:ext>
            </p:extLst>
          </p:nvPr>
        </p:nvGraphicFramePr>
        <p:xfrm>
          <a:off x="580078" y="471888"/>
          <a:ext cx="8089677" cy="4984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564"/>
                <a:gridCol w="2991554"/>
                <a:gridCol w="2696559"/>
              </a:tblGrid>
              <a:tr h="6398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-b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–b </a:t>
                      </a:r>
                      <a:r>
                        <a:rPr lang="en-US" dirty="0" err="1" smtClean="0"/>
                        <a:t>newbranch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 new branch and checks it out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checkout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master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Checks out the named branch</a:t>
                      </a:r>
                      <a:endParaRPr lang="en-US" dirty="0"/>
                    </a:p>
                  </a:txBody>
                  <a:tcPr anchor="ctr"/>
                </a:tc>
              </a:tr>
              <a:tr h="6471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 filename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Adds</a:t>
                      </a:r>
                      <a:r>
                        <a:rPr lang="en-US" baseline="0" dirty="0" smtClean="0"/>
                        <a:t> a file to the Staging Area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Commits staged</a:t>
                      </a:r>
                      <a:r>
                        <a:rPr lang="en-US" baseline="0" dirty="0" smtClean="0"/>
                        <a:t> files with entered comments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Commits the staged</a:t>
                      </a:r>
                      <a:r>
                        <a:rPr lang="en-US" baseline="0" dirty="0" smtClean="0"/>
                        <a:t> files and prompts for comments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165993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Create directory for new repository</a:t>
            </a:r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71527" y="2761380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CD into new directory</a:t>
            </a:r>
          </a:p>
        </p:txBody>
      </p:sp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5109958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Add some files to the directory</a:t>
            </a:r>
          </a:p>
        </p:txBody>
      </p:sp>
      <p:pic>
        <p:nvPicPr>
          <p:cNvPr id="13" name="Picture 12" descr="Screen Shot 2016-04-08 at 4.49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" y="2173712"/>
            <a:ext cx="8286356" cy="315773"/>
          </a:xfrm>
          <a:prstGeom prst="rect">
            <a:avLst/>
          </a:prstGeom>
        </p:spPr>
      </p:pic>
      <p:pic>
        <p:nvPicPr>
          <p:cNvPr id="15" name="Picture 14" descr="Screen Shot 2016-04-08 at 4.50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0" y="3244865"/>
            <a:ext cx="8286356" cy="282260"/>
          </a:xfrm>
          <a:prstGeom prst="rect">
            <a:avLst/>
          </a:prstGeom>
        </p:spPr>
      </p:pic>
      <p:sp>
        <p:nvSpPr>
          <p:cNvPr id="18" name="Title 14"/>
          <p:cNvSpPr txBox="1">
            <a:spLocks/>
          </p:cNvSpPr>
          <p:nvPr/>
        </p:nvSpPr>
        <p:spPr bwMode="auto">
          <a:xfrm>
            <a:off x="571528" y="385537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Check repository status</a:t>
            </a:r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367717" y="902184"/>
            <a:ext cx="7799388" cy="970672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Creating a Local Repository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36304" y="5630770"/>
            <a:ext cx="8290223" cy="410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6-04-08 at 5.40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4323037"/>
            <a:ext cx="8286355" cy="439364"/>
          </a:xfrm>
          <a:prstGeom prst="rect">
            <a:avLst/>
          </a:prstGeom>
        </p:spPr>
      </p:pic>
      <p:pic>
        <p:nvPicPr>
          <p:cNvPr id="25" name="Picture 24" descr="tracking-ahead-behind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23"/>
            <a:ext cx="9144000" cy="8111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165993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Check status to see what’s changed</a:t>
            </a:r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71527" y="2573220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Add changed files to Staging Area</a:t>
            </a:r>
          </a:p>
        </p:txBody>
      </p:sp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4404358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Commit changes</a:t>
            </a:r>
          </a:p>
        </p:txBody>
      </p:sp>
      <p:sp>
        <p:nvSpPr>
          <p:cNvPr id="18" name="Title 14"/>
          <p:cNvSpPr txBox="1">
            <a:spLocks/>
          </p:cNvSpPr>
          <p:nvPr/>
        </p:nvSpPr>
        <p:spPr bwMode="auto">
          <a:xfrm>
            <a:off x="571528" y="349473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Check status to see changes</a:t>
            </a:r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367717" y="902184"/>
            <a:ext cx="7799388" cy="970672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 Committing Changes to Repository</a:t>
            </a:r>
          </a:p>
        </p:txBody>
      </p:sp>
      <p:pic>
        <p:nvPicPr>
          <p:cNvPr id="24" name="Picture 23" descr="Screen Shot 2016-04-08 at 5.40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3868317"/>
            <a:ext cx="8286355" cy="439364"/>
          </a:xfrm>
          <a:prstGeom prst="rect">
            <a:avLst/>
          </a:prstGeom>
        </p:spPr>
      </p:pic>
      <p:pic>
        <p:nvPicPr>
          <p:cNvPr id="25" name="Picture 24" descr="tracking-ahead-behind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23"/>
            <a:ext cx="9144000" cy="811161"/>
          </a:xfrm>
          <a:prstGeom prst="rect">
            <a:avLst/>
          </a:prstGeom>
        </p:spPr>
      </p:pic>
      <p:pic>
        <p:nvPicPr>
          <p:cNvPr id="16" name="Picture 15" descr="Screen Shot 2016-04-08 at 5.40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2002157"/>
            <a:ext cx="8286355" cy="439364"/>
          </a:xfrm>
          <a:prstGeom prst="rect">
            <a:avLst/>
          </a:prstGeom>
        </p:spPr>
      </p:pic>
      <p:pic>
        <p:nvPicPr>
          <p:cNvPr id="2" name="Picture 1" descr="Screen Shot 2016-04-08 at 5.42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2927025"/>
            <a:ext cx="8251131" cy="393700"/>
          </a:xfrm>
          <a:prstGeom prst="rect">
            <a:avLst/>
          </a:prstGeom>
        </p:spPr>
      </p:pic>
      <p:pic>
        <p:nvPicPr>
          <p:cNvPr id="3" name="Picture 2" descr="Screen Shot 2016-04-08 at 5.43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745823"/>
            <a:ext cx="8286355" cy="311337"/>
          </a:xfrm>
          <a:prstGeom prst="rect">
            <a:avLst/>
          </a:prstGeom>
        </p:spPr>
      </p:pic>
      <p:sp>
        <p:nvSpPr>
          <p:cNvPr id="17" name="Title 14"/>
          <p:cNvSpPr txBox="1">
            <a:spLocks/>
          </p:cNvSpPr>
          <p:nvPr/>
        </p:nvSpPr>
        <p:spPr bwMode="auto">
          <a:xfrm>
            <a:off x="536304" y="5181383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5: View Log</a:t>
            </a:r>
          </a:p>
        </p:txBody>
      </p:sp>
      <p:pic>
        <p:nvPicPr>
          <p:cNvPr id="4" name="Picture 3" descr="Screen Shot 2016-04-07 at 8.00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5567298"/>
            <a:ext cx="8251131" cy="4067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67660" y="2646855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Create new branch</a:t>
            </a:r>
          </a:p>
        </p:txBody>
      </p:sp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4984519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Switch between branches</a:t>
            </a:r>
          </a:p>
        </p:txBody>
      </p:sp>
      <p:sp>
        <p:nvSpPr>
          <p:cNvPr id="18" name="Title 14"/>
          <p:cNvSpPr txBox="1">
            <a:spLocks/>
          </p:cNvSpPr>
          <p:nvPr/>
        </p:nvSpPr>
        <p:spPr bwMode="auto">
          <a:xfrm>
            <a:off x="567660" y="3793471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See new branch</a:t>
            </a:r>
          </a:p>
        </p:txBody>
      </p:sp>
      <p:pic>
        <p:nvPicPr>
          <p:cNvPr id="5" name="Picture 4" descr="Git-Branches-2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1" y="0"/>
            <a:ext cx="8822659" cy="177811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312132" y="807445"/>
            <a:ext cx="7799388" cy="588067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Branching</a:t>
            </a:r>
          </a:p>
        </p:txBody>
      </p:sp>
      <p:pic>
        <p:nvPicPr>
          <p:cNvPr id="7" name="Picture 6" descr="Screen Shot 2016-04-08 at 6.0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1932907"/>
            <a:ext cx="8286355" cy="546100"/>
          </a:xfrm>
          <a:prstGeom prst="rect">
            <a:avLst/>
          </a:prstGeom>
        </p:spPr>
      </p:pic>
      <p:pic>
        <p:nvPicPr>
          <p:cNvPr id="9" name="Picture 8" descr="Screen Shot 2016-04-08 at 5.41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3039120"/>
            <a:ext cx="8286355" cy="558800"/>
          </a:xfrm>
          <a:prstGeom prst="rect">
            <a:avLst/>
          </a:prstGeom>
        </p:spPr>
      </p:pic>
      <p:pic>
        <p:nvPicPr>
          <p:cNvPr id="19" name="Picture 18" descr="Screen Shot 2016-04-08 at 6.08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192086"/>
            <a:ext cx="8321579" cy="546100"/>
          </a:xfrm>
          <a:prstGeom prst="rect">
            <a:avLst/>
          </a:prstGeom>
        </p:spPr>
      </p:pic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1534292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See branches</a:t>
            </a:r>
          </a:p>
        </p:txBody>
      </p:sp>
      <p:pic>
        <p:nvPicPr>
          <p:cNvPr id="13" name="Picture 12" descr="Screen Shot 2016-04-08 at 6.14.2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5376784"/>
            <a:ext cx="8321579" cy="55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67660" y="3227012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Checkout branch you want to merge into</a:t>
            </a:r>
          </a:p>
        </p:txBody>
      </p:sp>
      <p:sp>
        <p:nvSpPr>
          <p:cNvPr id="18" name="Title 14"/>
          <p:cNvSpPr txBox="1">
            <a:spLocks/>
          </p:cNvSpPr>
          <p:nvPr/>
        </p:nvSpPr>
        <p:spPr bwMode="auto">
          <a:xfrm>
            <a:off x="567660" y="4311419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Merge branch</a:t>
            </a:r>
          </a:p>
        </p:txBody>
      </p:sp>
      <p:pic>
        <p:nvPicPr>
          <p:cNvPr id="5" name="Picture 4" descr="Git-Branches-2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1" y="0"/>
            <a:ext cx="8822659" cy="1778117"/>
          </a:xfrm>
          <a:prstGeom prst="rect">
            <a:avLst/>
          </a:prstGeom>
        </p:spPr>
      </p:pic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312132" y="807445"/>
            <a:ext cx="7799388" cy="588067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Merging</a:t>
            </a: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36304" y="2488197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Commit changes to working branch</a:t>
            </a:r>
          </a:p>
        </p:txBody>
      </p:sp>
      <p:pic>
        <p:nvPicPr>
          <p:cNvPr id="13" name="Picture 12" descr="Screen Shot 2016-04-08 at 6.14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3597920"/>
            <a:ext cx="8321579" cy="558800"/>
          </a:xfrm>
          <a:prstGeom prst="rect">
            <a:avLst/>
          </a:prstGeom>
        </p:spPr>
      </p:pic>
      <p:pic>
        <p:nvPicPr>
          <p:cNvPr id="2" name="Picture 1" descr="Screen Shot 2016-04-08 at 6.18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60" y="4686231"/>
            <a:ext cx="8290223" cy="558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67660" y="2877622"/>
            <a:ext cx="8290223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Folders You Know and Love</a:t>
            </a:r>
          </a:p>
        </p:txBody>
      </p:sp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09" name="TextBox 17408"/>
          <p:cNvSpPr txBox="1"/>
          <p:nvPr/>
        </p:nvSpPr>
        <p:spPr>
          <a:xfrm>
            <a:off x="597259" y="601030"/>
            <a:ext cx="96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HD | C://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4791" y="1600314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4791" y="278254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Folder 2</a:t>
            </a:r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4791" y="388951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3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4791" y="5052696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4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2482" y="161616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A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7425" y="2799019"/>
            <a:ext cx="96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B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37425" y="5052696"/>
            <a:ext cx="97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C</a:t>
            </a:r>
            <a:endParaRPr lang="en-US" sz="1600" dirty="0">
              <a:solidFill>
                <a:srgbClr val="C6D9F1"/>
              </a:solidFill>
            </a:endParaRPr>
          </a:p>
        </p:txBody>
      </p:sp>
      <p:pic>
        <p:nvPicPr>
          <p:cNvPr id="5" name="Picture 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5"/>
            <a:ext cx="601030" cy="658589"/>
          </a:xfrm>
          <a:prstGeom prst="rect">
            <a:avLst/>
          </a:prstGeom>
        </p:spPr>
      </p:pic>
      <p:pic>
        <p:nvPicPr>
          <p:cNvPr id="32" name="Picture 31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01030" cy="658589"/>
          </a:xfrm>
          <a:prstGeom prst="rect">
            <a:avLst/>
          </a:prstGeom>
        </p:spPr>
      </p:pic>
      <p:pic>
        <p:nvPicPr>
          <p:cNvPr id="33" name="Picture 32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4" y="4212269"/>
            <a:ext cx="601030" cy="658589"/>
          </a:xfrm>
          <a:prstGeom prst="rect">
            <a:avLst/>
          </a:prstGeom>
        </p:spPr>
      </p:pic>
      <p:pic>
        <p:nvPicPr>
          <p:cNvPr id="34" name="Picture 33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3" y="5376917"/>
            <a:ext cx="601030" cy="658589"/>
          </a:xfrm>
          <a:prstGeom prst="rect">
            <a:avLst/>
          </a:prstGeom>
        </p:spPr>
      </p:pic>
      <p:pic>
        <p:nvPicPr>
          <p:cNvPr id="35" name="Picture 3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2597"/>
            <a:ext cx="601030" cy="6585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65347" y="2252298"/>
            <a:ext cx="26979" cy="3476540"/>
          </a:xfrm>
          <a:prstGeom prst="line">
            <a:avLst/>
          </a:prstGeom>
          <a:ln w="28575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23666" y="3435387"/>
            <a:ext cx="672669" cy="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65347" y="3436060"/>
            <a:ext cx="669028" cy="3512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5347" y="4541563"/>
            <a:ext cx="669028" cy="1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2" idx="1"/>
          </p:cNvCxnSpPr>
          <p:nvPr/>
        </p:nvCxnSpPr>
        <p:spPr>
          <a:xfrm flipV="1">
            <a:off x="1065347" y="5705538"/>
            <a:ext cx="669028" cy="1948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47273" y="5721892"/>
            <a:ext cx="1649062" cy="1568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16939" y="601030"/>
            <a:ext cx="2187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C://Folder 1/Folder A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46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67661" y="503239"/>
            <a:ext cx="7799388" cy="594356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Reverting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95516749"/>
              </p:ext>
            </p:extLst>
          </p:nvPr>
        </p:nvGraphicFramePr>
        <p:xfrm>
          <a:off x="571527" y="-155329"/>
          <a:ext cx="79609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>
            <a:spLocks noChangeAspect="1"/>
          </p:cNvSpPr>
          <p:nvPr/>
        </p:nvSpPr>
        <p:spPr>
          <a:xfrm>
            <a:off x="4567699" y="1054373"/>
            <a:ext cx="211388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3543157" y="219510"/>
            <a:ext cx="4327036" cy="92511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1" y="2746555"/>
            <a:ext cx="1940766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Identify Version</a:t>
            </a:r>
          </a:p>
        </p:txBody>
      </p:sp>
      <p:pic>
        <p:nvPicPr>
          <p:cNvPr id="3" name="Picture 2" descr="Screen Shot 2016-04-07 at 8.00.4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6" y="3528841"/>
            <a:ext cx="8207965" cy="571500"/>
          </a:xfrm>
          <a:prstGeom prst="rect">
            <a:avLst/>
          </a:prstGeom>
        </p:spPr>
      </p:pic>
      <p:pic>
        <p:nvPicPr>
          <p:cNvPr id="4" name="Picture 3" descr="Screen Shot 2016-04-07 at 8.00.5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3" y="4272821"/>
            <a:ext cx="8207968" cy="162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67661" y="503239"/>
            <a:ext cx="7799388" cy="594356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Reverting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91038684"/>
              </p:ext>
            </p:extLst>
          </p:nvPr>
        </p:nvGraphicFramePr>
        <p:xfrm>
          <a:off x="571527" y="-155329"/>
          <a:ext cx="79609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>
            <a:spLocks noChangeAspect="1"/>
          </p:cNvSpPr>
          <p:nvPr/>
        </p:nvSpPr>
        <p:spPr>
          <a:xfrm>
            <a:off x="4567699" y="1054373"/>
            <a:ext cx="211388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3543157" y="219510"/>
            <a:ext cx="4327036" cy="92511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2624033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View files from a commit to verify version</a:t>
            </a:r>
          </a:p>
        </p:txBody>
      </p:sp>
      <p:pic>
        <p:nvPicPr>
          <p:cNvPr id="5" name="Picture 4" descr="Screen Shot 2016-04-07 at 8.10.4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3009948"/>
            <a:ext cx="8133447" cy="571500"/>
          </a:xfrm>
          <a:prstGeom prst="rect">
            <a:avLst/>
          </a:prstGeom>
        </p:spPr>
      </p:pic>
      <p:sp>
        <p:nvSpPr>
          <p:cNvPr id="12" name="Title 14"/>
          <p:cNvSpPr txBox="1">
            <a:spLocks/>
          </p:cNvSpPr>
          <p:nvPr/>
        </p:nvSpPr>
        <p:spPr bwMode="auto">
          <a:xfrm>
            <a:off x="571527" y="3777028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Get back current commit</a:t>
            </a:r>
          </a:p>
        </p:txBody>
      </p:sp>
      <p:pic>
        <p:nvPicPr>
          <p:cNvPr id="13" name="Picture 12" descr="Screen Shot 2016-04-07 at 8.14.0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181993"/>
            <a:ext cx="8133447" cy="533400"/>
          </a:xfrm>
          <a:prstGeom prst="rect">
            <a:avLst/>
          </a:prstGeom>
        </p:spPr>
      </p:pic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491937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Reset staging and history</a:t>
            </a:r>
          </a:p>
        </p:txBody>
      </p:sp>
      <p:pic>
        <p:nvPicPr>
          <p:cNvPr id="15" name="Picture 14" descr="Screen Shot 2016-04-07 at 8.15.31 P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5317989"/>
            <a:ext cx="8133447" cy="546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67661" y="503239"/>
            <a:ext cx="7799388" cy="594356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Reverting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98592599"/>
              </p:ext>
            </p:extLst>
          </p:nvPr>
        </p:nvGraphicFramePr>
        <p:xfrm>
          <a:off x="571527" y="-155329"/>
          <a:ext cx="79609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>
            <a:spLocks noChangeAspect="1"/>
          </p:cNvSpPr>
          <p:nvPr/>
        </p:nvSpPr>
        <p:spPr>
          <a:xfrm>
            <a:off x="4567699" y="1054373"/>
            <a:ext cx="211388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X</a:t>
            </a:r>
          </a:p>
        </p:txBody>
      </p:sp>
      <p:sp>
        <p:nvSpPr>
          <p:cNvPr id="9" name="Curved Down Arrow 8"/>
          <p:cNvSpPr/>
          <p:nvPr/>
        </p:nvSpPr>
        <p:spPr>
          <a:xfrm>
            <a:off x="3543157" y="219510"/>
            <a:ext cx="4327036" cy="92511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2624033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Checkout the file version you want</a:t>
            </a:r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71527" y="3777028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5: Add the file to the Staging Area</a:t>
            </a:r>
          </a:p>
        </p:txBody>
      </p:sp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4919374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6: Commit</a:t>
            </a:r>
          </a:p>
        </p:txBody>
      </p:sp>
      <p:pic>
        <p:nvPicPr>
          <p:cNvPr id="3" name="Picture 2" descr="Screen Shot 2016-04-07 at 8.20.48 PM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3016298"/>
            <a:ext cx="8133447" cy="558800"/>
          </a:xfrm>
          <a:prstGeom prst="rect">
            <a:avLst/>
          </a:prstGeom>
        </p:spPr>
      </p:pic>
      <p:pic>
        <p:nvPicPr>
          <p:cNvPr id="4" name="Picture 3" descr="Screen Shot 2016-04-07 at 8.21.5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175643"/>
            <a:ext cx="8133447" cy="546100"/>
          </a:xfrm>
          <a:prstGeom prst="rect">
            <a:avLst/>
          </a:prstGeom>
        </p:spPr>
      </p:pic>
      <p:pic>
        <p:nvPicPr>
          <p:cNvPr id="16" name="Picture 15" descr="Screen Shot 2016-04-07 at 8.22.2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5317989"/>
            <a:ext cx="8133447" cy="54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3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title"/>
          </p:nvPr>
        </p:nvSpPr>
        <p:spPr/>
        <p:txBody>
          <a:bodyPr lIns="0" tIns="0" rIns="0" bIns="0" rtlCol="0" anchor="t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Working with Remote Repositories</a:t>
            </a:r>
          </a:p>
        </p:txBody>
      </p:sp>
      <p:pic>
        <p:nvPicPr>
          <p:cNvPr id="4" name="Picture 3" descr="capture_intro1_2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76518"/>
            <a:ext cx="7593496" cy="4479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1500" y="484188"/>
            <a:ext cx="7988300" cy="50665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7078559" cy="29952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https://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help.github.com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/articles/connecting-to-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github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-with-</a:t>
            </a:r>
            <a:r>
              <a:rPr lang="en-US" sz="2000" b="1" dirty="0" err="1">
                <a:solidFill>
                  <a:srgbClr val="A6A6A6"/>
                </a:solidFill>
                <a:latin typeface="Calibri" charset="0"/>
                <a:cs typeface="Calibri" charset="0"/>
              </a:rPr>
              <a:t>ssh</a:t>
            </a:r>
            <a:r>
              <a:rPr lang="en-US" sz="2000" b="1" dirty="0">
                <a:solidFill>
                  <a:srgbClr val="A6A6A6"/>
                </a:solidFill>
                <a:latin typeface="Calibri" charset="0"/>
                <a:cs typeface="Calibri" charset="0"/>
              </a:rPr>
              <a:t>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84187"/>
            <a:ext cx="7988300" cy="5148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Working with Remotes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86954"/>
              </p:ext>
            </p:extLst>
          </p:nvPr>
        </p:nvGraphicFramePr>
        <p:xfrm>
          <a:off x="580078" y="471888"/>
          <a:ext cx="8089677" cy="4984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564"/>
                <a:gridCol w="2991554"/>
                <a:gridCol w="2696559"/>
              </a:tblGrid>
              <a:tr h="6398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Command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-b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–b </a:t>
                      </a:r>
                      <a:r>
                        <a:rPr lang="en-US" dirty="0" err="1" smtClean="0"/>
                        <a:t>newbranch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Creates</a:t>
                      </a:r>
                      <a:r>
                        <a:rPr lang="en-US" baseline="0" dirty="0" smtClean="0"/>
                        <a:t> a new branch and checks it out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baseline="0" dirty="0" smtClean="0"/>
                        <a:t> checkout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checkout master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Checks out the named branch</a:t>
                      </a:r>
                      <a:endParaRPr lang="en-US" dirty="0"/>
                    </a:p>
                  </a:txBody>
                  <a:tcPr anchor="ctr"/>
                </a:tc>
              </a:tr>
              <a:tr h="6471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add filename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Adds</a:t>
                      </a:r>
                      <a:r>
                        <a:rPr lang="en-US" baseline="0" dirty="0" smtClean="0"/>
                        <a:t> a file to the Staging Area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 –m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Commits staged</a:t>
                      </a:r>
                      <a:r>
                        <a:rPr lang="en-US" baseline="0" dirty="0" smtClean="0"/>
                        <a:t> files with entered comments</a:t>
                      </a:r>
                      <a:endParaRPr lang="en-US" dirty="0"/>
                    </a:p>
                  </a:txBody>
                  <a:tcPr anchor="ctr"/>
                </a:tc>
              </a:tr>
              <a:tr h="92444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 commit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Commits the staged</a:t>
                      </a:r>
                      <a:r>
                        <a:rPr lang="en-US" baseline="0" dirty="0" smtClean="0"/>
                        <a:t> files and prompts for comments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71527" y="902184"/>
            <a:ext cx="7799388" cy="970672"/>
          </a:xfrm>
        </p:spPr>
        <p:txBody>
          <a:bodyPr lIns="0" tIns="0" rIns="0" bIns="0" rtlCol="0" anchor="t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Fetch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Remote</a:t>
            </a: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2310433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Create directory for new repository</a:t>
            </a:r>
          </a:p>
        </p:txBody>
      </p:sp>
      <p:sp>
        <p:nvSpPr>
          <p:cNvPr id="12" name="Title 14"/>
          <p:cNvSpPr txBox="1">
            <a:spLocks/>
          </p:cNvSpPr>
          <p:nvPr/>
        </p:nvSpPr>
        <p:spPr bwMode="auto">
          <a:xfrm>
            <a:off x="571527" y="3063108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2: CD into new directory</a:t>
            </a:r>
          </a:p>
        </p:txBody>
      </p:sp>
      <p:sp>
        <p:nvSpPr>
          <p:cNvPr id="14" name="Title 14"/>
          <p:cNvSpPr txBox="1">
            <a:spLocks/>
          </p:cNvSpPr>
          <p:nvPr/>
        </p:nvSpPr>
        <p:spPr bwMode="auto">
          <a:xfrm>
            <a:off x="536304" y="3792989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3: Add origin repository</a:t>
            </a:r>
          </a:p>
        </p:txBody>
      </p:sp>
      <p:pic>
        <p:nvPicPr>
          <p:cNvPr id="5" name="Picture 4" descr="tracking-ahead-behind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3"/>
            <a:ext cx="9144000" cy="2196059"/>
          </a:xfrm>
          <a:prstGeom prst="rect">
            <a:avLst/>
          </a:prstGeom>
        </p:spPr>
      </p:pic>
      <p:pic>
        <p:nvPicPr>
          <p:cNvPr id="13" name="Picture 12" descr="Screen Shot 2016-04-08 at 4.49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" y="2666325"/>
            <a:ext cx="8286356" cy="315773"/>
          </a:xfrm>
          <a:prstGeom prst="rect">
            <a:avLst/>
          </a:prstGeom>
        </p:spPr>
      </p:pic>
      <p:pic>
        <p:nvPicPr>
          <p:cNvPr id="15" name="Picture 14" descr="Screen Shot 2016-04-08 at 4.50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8" y="3433045"/>
            <a:ext cx="8286356" cy="282260"/>
          </a:xfrm>
          <a:prstGeom prst="rect">
            <a:avLst/>
          </a:prstGeom>
        </p:spPr>
      </p:pic>
      <p:pic>
        <p:nvPicPr>
          <p:cNvPr id="17" name="Picture 16" descr="Screen Shot 2016-04-08 at 4.50.4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159396"/>
            <a:ext cx="8321579" cy="263534"/>
          </a:xfrm>
          <a:prstGeom prst="rect">
            <a:avLst/>
          </a:prstGeom>
        </p:spPr>
      </p:pic>
      <p:sp>
        <p:nvSpPr>
          <p:cNvPr id="18" name="Title 14"/>
          <p:cNvSpPr txBox="1">
            <a:spLocks/>
          </p:cNvSpPr>
          <p:nvPr/>
        </p:nvSpPr>
        <p:spPr bwMode="auto">
          <a:xfrm>
            <a:off x="571528" y="4505747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Fetch remote repository metadata</a:t>
            </a:r>
          </a:p>
        </p:txBody>
      </p:sp>
      <p:pic>
        <p:nvPicPr>
          <p:cNvPr id="19" name="Picture 18" descr="Screen Shot 2016-04-08 at 4.50.5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4852608"/>
            <a:ext cx="8321580" cy="252782"/>
          </a:xfrm>
          <a:prstGeom prst="rect">
            <a:avLst/>
          </a:prstGeom>
        </p:spPr>
      </p:pic>
      <p:sp>
        <p:nvSpPr>
          <p:cNvPr id="20" name="Title 14"/>
          <p:cNvSpPr txBox="1">
            <a:spLocks/>
          </p:cNvSpPr>
          <p:nvPr/>
        </p:nvSpPr>
        <p:spPr bwMode="auto">
          <a:xfrm>
            <a:off x="567660" y="5189907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4: Fetch remote repository metadata</a:t>
            </a:r>
          </a:p>
        </p:txBody>
      </p:sp>
      <p:pic>
        <p:nvPicPr>
          <p:cNvPr id="21" name="Picture 20" descr="Screen Shot 2016-04-08 at 4.51.1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4" y="5524076"/>
            <a:ext cx="8321580" cy="292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71527" y="714023"/>
            <a:ext cx="7799388" cy="1293003"/>
          </a:xfrm>
        </p:spPr>
        <p:txBody>
          <a:bodyPr lIns="0" tIns="0" rIns="0" bIns="0" rtlCol="0" anchor="t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Fetch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Remote</a:t>
            </a:r>
            <a:b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</a:b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Simple</a:t>
            </a:r>
          </a:p>
        </p:txBody>
      </p:sp>
      <p:sp>
        <p:nvSpPr>
          <p:cNvPr id="11" name="Title 14"/>
          <p:cNvSpPr txBox="1">
            <a:spLocks/>
          </p:cNvSpPr>
          <p:nvPr/>
        </p:nvSpPr>
        <p:spPr bwMode="auto">
          <a:xfrm>
            <a:off x="567660" y="2812190"/>
            <a:ext cx="6113928" cy="67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/>
                <a:ea typeface="+mj-ea"/>
                <a:cs typeface="Arial"/>
              </a:rPr>
              <a:t>Step 1: Clone remote repository</a:t>
            </a:r>
          </a:p>
        </p:txBody>
      </p:sp>
      <p:pic>
        <p:nvPicPr>
          <p:cNvPr id="5" name="Picture 4" descr="tracking-ahead-behind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1"/>
            <a:ext cx="9144000" cy="2196059"/>
          </a:xfrm>
          <a:prstGeom prst="rect">
            <a:avLst/>
          </a:prstGeom>
        </p:spPr>
      </p:pic>
      <p:pic>
        <p:nvPicPr>
          <p:cNvPr id="2" name="Picture 1" descr="Screen Shot 2016-04-08 at 4.53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" y="3225312"/>
            <a:ext cx="8082546" cy="314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71527" y="714023"/>
            <a:ext cx="7799388" cy="720639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err="1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Git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 GUI</a:t>
            </a:r>
          </a:p>
        </p:txBody>
      </p:sp>
      <p:sp>
        <p:nvSpPr>
          <p:cNvPr id="4" name="Rectangle 3"/>
          <p:cNvSpPr/>
          <p:nvPr/>
        </p:nvSpPr>
        <p:spPr>
          <a:xfrm>
            <a:off x="524232" y="1214124"/>
            <a:ext cx="8067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git-scm.com</a:t>
            </a:r>
            <a:r>
              <a:rPr lang="en-US" sz="3600" dirty="0"/>
              <a:t>/downloads/</a:t>
            </a:r>
            <a:r>
              <a:rPr lang="en-US" sz="3600" dirty="0" err="1"/>
              <a:t>guis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" y="2009319"/>
            <a:ext cx="7799388" cy="3726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14"/>
          <p:cNvSpPr>
            <a:spLocks noGrp="1"/>
          </p:cNvSpPr>
          <p:nvPr>
            <p:ph type="ctrTitle"/>
          </p:nvPr>
        </p:nvSpPr>
        <p:spPr>
          <a:xfrm>
            <a:off x="571500" y="490606"/>
            <a:ext cx="7799388" cy="835025"/>
          </a:xfrm>
        </p:spPr>
        <p:txBody>
          <a:bodyPr lIns="0" tIns="0" rIns="0" bIns="0" rtlCol="0" anchor="t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listo MT"/>
                <a:ea typeface="+mj-ea"/>
                <a:cs typeface="Calisto MT"/>
              </a:rPr>
              <a:t>Thank You</a:t>
            </a:r>
          </a:p>
        </p:txBody>
      </p:sp>
      <p:pic>
        <p:nvPicPr>
          <p:cNvPr id="9" name="Picture 1" descr="Twitter_logo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565650"/>
            <a:ext cx="301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hiel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48" y="429812"/>
            <a:ext cx="4267692" cy="5450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  <p:sp>
        <p:nvSpPr>
          <p:cNvPr id="13" name="Subtitle 15"/>
          <p:cNvSpPr txBox="1">
            <a:spLocks/>
          </p:cNvSpPr>
          <p:nvPr/>
        </p:nvSpPr>
        <p:spPr bwMode="auto">
          <a:xfrm>
            <a:off x="571500" y="1672234"/>
            <a:ext cx="5643563" cy="23092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Carl G. Stahmer</a:t>
            </a:r>
          </a:p>
          <a:p>
            <a:pPr algn="l"/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Director of Digital Scholarship</a:t>
            </a:r>
          </a:p>
          <a:p>
            <a:pPr algn="l"/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Associate Director for Humanities</a:t>
            </a:r>
          </a:p>
          <a:p>
            <a:pPr algn="l"/>
            <a:r>
              <a:rPr lang="en-US" sz="2000" b="1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UC Davis Data Science Initiative</a:t>
            </a:r>
          </a:p>
          <a:p>
            <a:pPr algn="l"/>
            <a:r>
              <a:rPr lang="en-US" sz="2000" b="1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www.carlstahmer.com</a:t>
            </a:r>
            <a:endParaRPr lang="en-US" sz="2000" b="1" dirty="0" smtClean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  <a:p>
            <a:pPr algn="l"/>
            <a:r>
              <a:rPr lang="en-US" sz="2000" b="1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rPr>
              <a:t>www.digitalscholarslab.org</a:t>
            </a:r>
            <a:endParaRPr lang="en-US" sz="2000" b="1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4" name="Subtitle 15"/>
          <p:cNvSpPr txBox="1">
            <a:spLocks/>
          </p:cNvSpPr>
          <p:nvPr/>
        </p:nvSpPr>
        <p:spPr bwMode="auto">
          <a:xfrm>
            <a:off x="1024802" y="3955109"/>
            <a:ext cx="1403374" cy="407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latin typeface="Calibri" charset="0"/>
                <a:cs typeface="Calibri" charset="0"/>
              </a:rPr>
              <a:t>@ </a:t>
            </a:r>
            <a:r>
              <a:rPr lang="en-US" sz="2000" b="1" dirty="0" err="1" smtClean="0">
                <a:latin typeface="Calibri" charset="0"/>
                <a:cs typeface="Calibri" charset="0"/>
              </a:rPr>
              <a:t>cstahmer</a:t>
            </a:r>
            <a:r>
              <a:rPr lang="en-US" sz="2000" b="1" dirty="0" smtClean="0">
                <a:latin typeface="Calibri" charset="0"/>
                <a:cs typeface="Calibri" charset="0"/>
              </a:rPr>
              <a:t> </a:t>
            </a:r>
            <a:endParaRPr lang="en-US" sz="2000" b="1" dirty="0">
              <a:latin typeface="Calibri" charset="0"/>
              <a:cs typeface="Calibri" charset="0"/>
            </a:endParaRPr>
          </a:p>
        </p:txBody>
      </p:sp>
      <p:sp>
        <p:nvSpPr>
          <p:cNvPr id="15" name="Subtitle 15"/>
          <p:cNvSpPr txBox="1">
            <a:spLocks/>
          </p:cNvSpPr>
          <p:nvPr/>
        </p:nvSpPr>
        <p:spPr bwMode="auto">
          <a:xfrm>
            <a:off x="571500" y="4702336"/>
            <a:ext cx="5464403" cy="16986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b="1" dirty="0" smtClean="0">
                <a:latin typeface="Calibri" charset="0"/>
                <a:cs typeface="Calibri" charset="0"/>
              </a:rPr>
              <a:t>Ultra Basic Guide to the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b="1" dirty="0" smtClean="0">
                <a:latin typeface="Calibri" charset="0"/>
                <a:cs typeface="Calibri" charset="0"/>
              </a:rPr>
              <a:t>Command Line and </a:t>
            </a:r>
            <a:r>
              <a:rPr lang="en-US" sz="1800" b="1" dirty="0" err="1" smtClean="0">
                <a:latin typeface="Calibri" charset="0"/>
                <a:cs typeface="Calibri" charset="0"/>
              </a:rPr>
              <a:t>Git</a:t>
            </a:r>
            <a:endParaRPr lang="en-US" sz="1800" b="1" dirty="0" smtClean="0">
              <a:latin typeface="Calibri" charset="0"/>
              <a:cs typeface="Calibri" charset="0"/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b="1" dirty="0" smtClean="0">
                <a:latin typeface="Calibri" charset="0"/>
                <a:cs typeface="Calibri" charset="0"/>
              </a:rPr>
              <a:t>Rare Book School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800" b="1" dirty="0" smtClean="0">
                <a:latin typeface="Calibri" charset="0"/>
                <a:cs typeface="Calibri" charset="0"/>
              </a:rPr>
              <a:t>July, 2017</a:t>
            </a:r>
            <a:endParaRPr lang="en-US" sz="1800" b="1" dirty="0">
              <a:latin typeface="Calibri" charset="0"/>
              <a:cs typeface="Calibri" charset="0"/>
            </a:endParaRPr>
          </a:p>
        </p:txBody>
      </p:sp>
      <p:pic>
        <p:nvPicPr>
          <p:cNvPr id="16" name="Picture 15" descr="twitter_blac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8" y="3902431"/>
            <a:ext cx="453302" cy="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9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Folders You Know and Love</a:t>
            </a:r>
          </a:p>
        </p:txBody>
      </p:sp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09" name="TextBox 17408"/>
          <p:cNvSpPr txBox="1"/>
          <p:nvPr/>
        </p:nvSpPr>
        <p:spPr>
          <a:xfrm>
            <a:off x="597259" y="601030"/>
            <a:ext cx="96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HD | C://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4791" y="1600314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1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64791" y="278254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2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64791" y="3889515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3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4791" y="5052696"/>
            <a:ext cx="93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4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2482" y="1616163"/>
            <a:ext cx="941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A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37425" y="2799019"/>
            <a:ext cx="960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Folder B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37425" y="5052696"/>
            <a:ext cx="97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Folder C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5"/>
            <a:ext cx="601030" cy="658589"/>
          </a:xfrm>
          <a:prstGeom prst="rect">
            <a:avLst/>
          </a:prstGeom>
        </p:spPr>
      </p:pic>
      <p:pic>
        <p:nvPicPr>
          <p:cNvPr id="32" name="Picture 31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01030" cy="658589"/>
          </a:xfrm>
          <a:prstGeom prst="rect">
            <a:avLst/>
          </a:prstGeom>
        </p:spPr>
      </p:pic>
      <p:pic>
        <p:nvPicPr>
          <p:cNvPr id="33" name="Picture 32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4" y="4212269"/>
            <a:ext cx="601030" cy="658589"/>
          </a:xfrm>
          <a:prstGeom prst="rect">
            <a:avLst/>
          </a:prstGeom>
        </p:spPr>
      </p:pic>
      <p:pic>
        <p:nvPicPr>
          <p:cNvPr id="34" name="Picture 33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6736"/>
            <a:ext cx="601030" cy="658589"/>
          </a:xfrm>
          <a:prstGeom prst="rect">
            <a:avLst/>
          </a:prstGeom>
        </p:spPr>
      </p:pic>
      <p:pic>
        <p:nvPicPr>
          <p:cNvPr id="35" name="Picture 3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23677"/>
            <a:ext cx="601030" cy="6585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23666" y="3435387"/>
            <a:ext cx="672669" cy="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65347" y="3436060"/>
            <a:ext cx="669028" cy="3512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5347" y="4541563"/>
            <a:ext cx="669028" cy="1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45121" y="2252298"/>
            <a:ext cx="669028" cy="1948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62951" y="2236618"/>
            <a:ext cx="1649062" cy="1568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16939" y="601030"/>
            <a:ext cx="2202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C://Folder 4/Folder C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46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Unix Directory Structure</a:t>
            </a:r>
          </a:p>
        </p:txBody>
      </p:sp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09" name="TextBox 17408"/>
          <p:cNvSpPr txBox="1"/>
          <p:nvPr/>
        </p:nvSpPr>
        <p:spPr>
          <a:xfrm>
            <a:off x="942175" y="601030"/>
            <a:ext cx="1803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/  (Root Directory)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7969" y="1600314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37969" y="2799019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Directory_2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37969" y="3905195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Directory_3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24578" y="5099736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Directory_4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26946" y="1616163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Directory_A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26946" y="2814699"/>
            <a:ext cx="1256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Directory_B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26946" y="5115416"/>
            <a:ext cx="126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Directory_C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32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5"/>
            <a:ext cx="601030" cy="658589"/>
          </a:xfrm>
          <a:prstGeom prst="rect">
            <a:avLst/>
          </a:prstGeom>
        </p:spPr>
      </p:pic>
      <p:pic>
        <p:nvPicPr>
          <p:cNvPr id="32" name="Picture 31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01030" cy="658589"/>
          </a:xfrm>
          <a:prstGeom prst="rect">
            <a:avLst/>
          </a:prstGeom>
        </p:spPr>
      </p:pic>
      <p:pic>
        <p:nvPicPr>
          <p:cNvPr id="33" name="Picture 32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4" y="4212269"/>
            <a:ext cx="601030" cy="658589"/>
          </a:xfrm>
          <a:prstGeom prst="rect">
            <a:avLst/>
          </a:prstGeom>
        </p:spPr>
      </p:pic>
      <p:pic>
        <p:nvPicPr>
          <p:cNvPr id="34" name="Picture 33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3" y="5376917"/>
            <a:ext cx="601030" cy="658589"/>
          </a:xfrm>
          <a:prstGeom prst="rect">
            <a:avLst/>
          </a:prstGeom>
        </p:spPr>
      </p:pic>
      <p:pic>
        <p:nvPicPr>
          <p:cNvPr id="35" name="Picture 3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2597"/>
            <a:ext cx="601030" cy="6585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65347" y="2252298"/>
            <a:ext cx="26979" cy="3476540"/>
          </a:xfrm>
          <a:prstGeom prst="line">
            <a:avLst/>
          </a:prstGeom>
          <a:ln w="28575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23666" y="3435387"/>
            <a:ext cx="672669" cy="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65347" y="3436060"/>
            <a:ext cx="669028" cy="3512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5347" y="4541563"/>
            <a:ext cx="669028" cy="1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2" idx="1"/>
          </p:cNvCxnSpPr>
          <p:nvPr/>
        </p:nvCxnSpPr>
        <p:spPr>
          <a:xfrm flipV="1">
            <a:off x="1065347" y="5705538"/>
            <a:ext cx="669028" cy="1948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47273" y="5721892"/>
            <a:ext cx="1649062" cy="1568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16939" y="601030"/>
            <a:ext cx="258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/Directory_1/</a:t>
            </a:r>
            <a:r>
              <a:rPr lang="en-US" sz="1600" b="1" dirty="0" err="1" smtClean="0">
                <a:solidFill>
                  <a:schemeClr val="tx2">
                    <a:lumMod val="75000"/>
                  </a:schemeClr>
                </a:solidFill>
              </a:rPr>
              <a:t>Directory_A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2175" y="601030"/>
            <a:ext cx="1803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/  (Root Directory)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7969" y="1600314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37969" y="2799019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Directory_2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7969" y="3905195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Directory_3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24578" y="5099736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Directory_4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26946" y="1616163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Directory_A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26946" y="2814699"/>
            <a:ext cx="1256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C6D9F1"/>
                </a:solidFill>
              </a:rPr>
              <a:t>Directory_B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26946" y="5115416"/>
            <a:ext cx="126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C6D9F1"/>
                </a:solidFill>
              </a:rPr>
              <a:t>Directory_C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5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Unix Directory Structure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56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tx2">
                <a:lumMod val="75000"/>
              </a:schemeClr>
            </a:gs>
            <a:gs pos="98000">
              <a:schemeClr val="tx2">
                <a:lumMod val="50000"/>
              </a:schemeClr>
            </a:gs>
          </a:gsLst>
          <a:lin ang="61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1" descr="PP slides_home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9" y="939584"/>
            <a:ext cx="628576" cy="628576"/>
          </a:xfrm>
          <a:prstGeom prst="rect">
            <a:avLst/>
          </a:prstGeom>
        </p:spPr>
      </p:pic>
      <p:pic>
        <p:nvPicPr>
          <p:cNvPr id="7" name="Picture 6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1938010"/>
            <a:ext cx="628576" cy="628576"/>
          </a:xfrm>
          <a:prstGeom prst="rect">
            <a:avLst/>
          </a:prstGeom>
        </p:spPr>
      </p:pic>
      <p:pic>
        <p:nvPicPr>
          <p:cNvPr id="8" name="Picture 7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6"/>
            <a:ext cx="628576" cy="628576"/>
          </a:xfrm>
          <a:prstGeom prst="rect">
            <a:avLst/>
          </a:prstGeom>
        </p:spPr>
      </p:pic>
      <p:pic>
        <p:nvPicPr>
          <p:cNvPr id="11" name="Picture 10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4227275"/>
            <a:ext cx="628576" cy="628576"/>
          </a:xfrm>
          <a:prstGeom prst="rect">
            <a:avLst/>
          </a:prstGeom>
        </p:spPr>
      </p:pic>
      <p:pic>
        <p:nvPicPr>
          <p:cNvPr id="12" name="Picture 11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5391250"/>
            <a:ext cx="628576" cy="628576"/>
          </a:xfrm>
          <a:prstGeom prst="rect">
            <a:avLst/>
          </a:prstGeom>
        </p:spPr>
      </p:pic>
      <p:pic>
        <p:nvPicPr>
          <p:cNvPr id="13" name="Picture 12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1938010"/>
            <a:ext cx="628576" cy="628576"/>
          </a:xfrm>
          <a:prstGeom prst="rect">
            <a:avLst/>
          </a:prstGeom>
        </p:spPr>
      </p:pic>
      <p:pic>
        <p:nvPicPr>
          <p:cNvPr id="14" name="Picture 13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28576" cy="628576"/>
          </a:xfrm>
          <a:prstGeom prst="rect">
            <a:avLst/>
          </a:prstGeom>
        </p:spPr>
      </p:pic>
      <p:pic>
        <p:nvPicPr>
          <p:cNvPr id="15" name="Picture 14" descr="folder_PNG876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1250"/>
            <a:ext cx="628576" cy="6285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65347" y="1489760"/>
            <a:ext cx="16412" cy="4217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81025" y="2252298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92326" y="3423892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326" y="4541564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92155" y="5701877"/>
            <a:ext cx="669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1"/>
          </p:cNvCxnSpPr>
          <p:nvPr/>
        </p:nvCxnSpPr>
        <p:spPr>
          <a:xfrm>
            <a:off x="2362951" y="225229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62951" y="5728838"/>
            <a:ext cx="16333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08" name="Straight Connector 17407"/>
          <p:cNvCxnSpPr>
            <a:endCxn id="14" idx="1"/>
          </p:cNvCxnSpPr>
          <p:nvPr/>
        </p:nvCxnSpPr>
        <p:spPr>
          <a:xfrm>
            <a:off x="3323666" y="3423892"/>
            <a:ext cx="672669" cy="11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75" y="3091085"/>
            <a:ext cx="601030" cy="658589"/>
          </a:xfrm>
          <a:prstGeom prst="rect">
            <a:avLst/>
          </a:prstGeom>
        </p:spPr>
      </p:pic>
      <p:pic>
        <p:nvPicPr>
          <p:cNvPr id="32" name="Picture 31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3121099"/>
            <a:ext cx="601030" cy="658589"/>
          </a:xfrm>
          <a:prstGeom prst="rect">
            <a:avLst/>
          </a:prstGeom>
        </p:spPr>
      </p:pic>
      <p:pic>
        <p:nvPicPr>
          <p:cNvPr id="33" name="Picture 32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54" y="4212269"/>
            <a:ext cx="601030" cy="658589"/>
          </a:xfrm>
          <a:prstGeom prst="rect">
            <a:avLst/>
          </a:prstGeom>
        </p:spPr>
      </p:pic>
      <p:pic>
        <p:nvPicPr>
          <p:cNvPr id="34" name="Picture 33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43" y="5376917"/>
            <a:ext cx="601030" cy="658589"/>
          </a:xfrm>
          <a:prstGeom prst="rect">
            <a:avLst/>
          </a:prstGeom>
        </p:spPr>
      </p:pic>
      <p:pic>
        <p:nvPicPr>
          <p:cNvPr id="35" name="Picture 34" descr="folder_PNG8760 copy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335" y="5392597"/>
            <a:ext cx="601030" cy="6585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65347" y="2252298"/>
            <a:ext cx="26979" cy="3476540"/>
          </a:xfrm>
          <a:prstGeom prst="line">
            <a:avLst/>
          </a:prstGeom>
          <a:ln w="28575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23666" y="2252298"/>
            <a:ext cx="0" cy="1171594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23666" y="3435387"/>
            <a:ext cx="672669" cy="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65347" y="3436060"/>
            <a:ext cx="669028" cy="3512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5347" y="4541563"/>
            <a:ext cx="669028" cy="1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2" idx="1"/>
          </p:cNvCxnSpPr>
          <p:nvPr/>
        </p:nvCxnSpPr>
        <p:spPr>
          <a:xfrm flipV="1">
            <a:off x="1065347" y="5705538"/>
            <a:ext cx="669028" cy="1948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347273" y="5721892"/>
            <a:ext cx="1649062" cy="15680"/>
          </a:xfrm>
          <a:prstGeom prst="line">
            <a:avLst/>
          </a:prstGeom>
          <a:ln>
            <a:solidFill>
              <a:srgbClr val="DCE6F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16939" y="601030"/>
            <a:ext cx="258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/Directory_1/</a:t>
            </a:r>
            <a:r>
              <a:rPr lang="en-US" sz="1600" b="1" dirty="0" err="1" smtClean="0">
                <a:solidFill>
                  <a:schemeClr val="tx2">
                    <a:lumMod val="75000"/>
                  </a:schemeClr>
                </a:solidFill>
              </a:rPr>
              <a:t>Directory_A</a:t>
            </a:r>
            <a:endParaRPr 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2175" y="601030"/>
            <a:ext cx="1803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/  (Root Directory)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7969" y="1600314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Directory_1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37969" y="2799019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Directory_2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7969" y="3905195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Directory_3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24578" y="5099736"/>
            <a:ext cx="1233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6D9F1"/>
                </a:solidFill>
              </a:rPr>
              <a:t>Directory_4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26946" y="1616163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Directory_A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26946" y="2814699"/>
            <a:ext cx="1256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C6D9F1"/>
                </a:solidFill>
              </a:rPr>
              <a:t>Directory_B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26946" y="5115416"/>
            <a:ext cx="126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C6D9F1"/>
                </a:solidFill>
              </a:rPr>
              <a:t>Directory_C</a:t>
            </a:r>
            <a:endParaRPr lang="en-US" sz="1600" dirty="0">
              <a:solidFill>
                <a:srgbClr val="C6D9F1"/>
              </a:solidFill>
            </a:endParaRPr>
          </a:p>
        </p:txBody>
      </p:sp>
      <p:sp>
        <p:nvSpPr>
          <p:cNvPr id="55" name="Subtitle 15"/>
          <p:cNvSpPr>
            <a:spLocks noGrp="1"/>
          </p:cNvSpPr>
          <p:nvPr>
            <p:ph type="subTitle" idx="1"/>
          </p:nvPr>
        </p:nvSpPr>
        <p:spPr>
          <a:xfrm>
            <a:off x="5722938" y="1130300"/>
            <a:ext cx="1911350" cy="2619375"/>
          </a:xfrm>
        </p:spPr>
        <p:txBody>
          <a:bodyPr lIns="0" tIns="0" rIns="0" bIns="0" rtlCol="0" anchor="ctr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 smtClean="0">
                <a:ea typeface="+mn-ea"/>
                <a:cs typeface="Calibri"/>
              </a:rPr>
              <a:t>Unix Directory Structure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01" y="6338261"/>
            <a:ext cx="1264640" cy="365939"/>
          </a:xfrm>
          <a:prstGeom prst="rect">
            <a:avLst/>
          </a:prstGeom>
        </p:spPr>
      </p:pic>
      <p:sp>
        <p:nvSpPr>
          <p:cNvPr id="56" name="Subtitle 15"/>
          <p:cNvSpPr txBox="1">
            <a:spLocks/>
          </p:cNvSpPr>
          <p:nvPr/>
        </p:nvSpPr>
        <p:spPr bwMode="auto">
          <a:xfrm>
            <a:off x="8012689" y="5868767"/>
            <a:ext cx="974725" cy="3222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@</a:t>
            </a:r>
            <a:r>
              <a:rPr lang="en-US" sz="1600" b="1" dirty="0" err="1" smtClean="0">
                <a:solidFill>
                  <a:schemeClr val="bg1"/>
                </a:solidFill>
                <a:latin typeface="Calibri" charset="0"/>
                <a:cs typeface="Calibri" charset="0"/>
              </a:rPr>
              <a:t>cstahmer</a:t>
            </a:r>
            <a:r>
              <a:rPr lang="en-US" sz="16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460" name="Subtitle 15"/>
          <p:cNvSpPr txBox="1">
            <a:spLocks/>
          </p:cNvSpPr>
          <p:nvPr/>
        </p:nvSpPr>
        <p:spPr bwMode="auto">
          <a:xfrm>
            <a:off x="1245634" y="5735355"/>
            <a:ext cx="5419725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Why Directory?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pic>
        <p:nvPicPr>
          <p:cNvPr id="5" name="Picture 4" descr="Figure-4-Hex-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9" y="423356"/>
            <a:ext cx="7855800" cy="5017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ingle Corner Rectangle 5"/>
          <p:cNvSpPr/>
          <p:nvPr/>
        </p:nvSpPr>
        <p:spPr>
          <a:xfrm flipH="1" flipV="1">
            <a:off x="0" y="0"/>
            <a:ext cx="9144000" cy="6264275"/>
          </a:xfrm>
          <a:prstGeom prst="round1Rect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3" descr="Screen Shot 2016-04-07 at 11.17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67" y="524579"/>
            <a:ext cx="7727466" cy="5664852"/>
          </a:xfrm>
          <a:prstGeom prst="rect">
            <a:avLst/>
          </a:prstGeom>
        </p:spPr>
      </p:pic>
      <p:sp>
        <p:nvSpPr>
          <p:cNvPr id="19460" name="Subtitle 15"/>
          <p:cNvSpPr txBox="1">
            <a:spLocks/>
          </p:cNvSpPr>
          <p:nvPr/>
        </p:nvSpPr>
        <p:spPr bwMode="auto">
          <a:xfrm>
            <a:off x="0" y="356475"/>
            <a:ext cx="9144000" cy="3730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The Terminal Widow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3" y="6369792"/>
            <a:ext cx="1472250" cy="426013"/>
          </a:xfrm>
          <a:prstGeom prst="rect">
            <a:avLst/>
          </a:prstGeom>
        </p:spPr>
      </p:pic>
      <p:sp>
        <p:nvSpPr>
          <p:cNvPr id="9" name="Subtitle 15"/>
          <p:cNvSpPr txBox="1">
            <a:spLocks/>
          </p:cNvSpPr>
          <p:nvPr/>
        </p:nvSpPr>
        <p:spPr bwMode="auto">
          <a:xfrm>
            <a:off x="0" y="5639617"/>
            <a:ext cx="8847113" cy="3985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1" dirty="0" err="1" smtClean="0">
                <a:solidFill>
                  <a:srgbClr val="A6A6A6"/>
                </a:solidFill>
                <a:latin typeface="Calibri" charset="0"/>
                <a:cs typeface="Calibri" charset="0"/>
              </a:rPr>
              <a:t>Goto</a:t>
            </a:r>
            <a:r>
              <a:rPr lang="en-US" sz="2000" b="1" dirty="0" smtClean="0">
                <a:solidFill>
                  <a:srgbClr val="A6A6A6"/>
                </a:solidFill>
                <a:latin typeface="Calibri" charset="0"/>
                <a:cs typeface="Calibri" charset="0"/>
              </a:rPr>
              <a:t> Terminal</a:t>
            </a:r>
            <a:endParaRPr lang="en-US" sz="2000" b="1" dirty="0">
              <a:solidFill>
                <a:srgbClr val="A6A6A6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vis_corrected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davis_corrected_template.potx</Template>
  <TotalTime>3394</TotalTime>
  <Words>990</Words>
  <Application>Microsoft Macintosh PowerPoint</Application>
  <PresentationFormat>On-screen Show (4:3)</PresentationFormat>
  <Paragraphs>327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Calisto MT</vt:lpstr>
      <vt:lpstr>ＭＳ Ｐゴシック</vt:lpstr>
      <vt:lpstr>Arial</vt:lpstr>
      <vt:lpstr>davis_corrected_template</vt:lpstr>
      <vt:lpstr>Carl’s Ultra-Basic Guide to the Command Line and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Open Source Version Control?</vt:lpstr>
      <vt:lpstr>What is Open Source Version Control?</vt:lpstr>
      <vt:lpstr>What is Open Source Distributed Version Control?</vt:lpstr>
      <vt:lpstr>Change History</vt:lpstr>
      <vt:lpstr>PowerPoint Presentation</vt:lpstr>
      <vt:lpstr>Most Important: Revert</vt:lpstr>
      <vt:lpstr>PowerPoint Presentation</vt:lpstr>
      <vt:lpstr>PowerPoint Presentation</vt:lpstr>
      <vt:lpstr>Creating a Local Repository</vt:lpstr>
      <vt:lpstr> Committing Changes to Repository</vt:lpstr>
      <vt:lpstr>Branching</vt:lpstr>
      <vt:lpstr>Merging</vt:lpstr>
      <vt:lpstr>Reverting</vt:lpstr>
      <vt:lpstr>Reverting</vt:lpstr>
      <vt:lpstr>Reverting</vt:lpstr>
      <vt:lpstr>Working with Remote Repositories</vt:lpstr>
      <vt:lpstr>PowerPoint Presentation</vt:lpstr>
      <vt:lpstr>PowerPoint Presentation</vt:lpstr>
      <vt:lpstr>Fetch Remote</vt:lpstr>
      <vt:lpstr>Fetch Remote Simple</vt:lpstr>
      <vt:lpstr>Git GUI</vt:lpstr>
      <vt:lpstr>Thank You</vt:lpstr>
    </vt:vector>
  </TitlesOfParts>
  <Company>UC Davis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Rohr, Eric</dc:creator>
  <cp:lastModifiedBy>Carl G Stahmer</cp:lastModifiedBy>
  <cp:revision>126</cp:revision>
  <cp:lastPrinted>2016-04-08T13:25:49Z</cp:lastPrinted>
  <dcterms:created xsi:type="dcterms:W3CDTF">2009-08-17T22:31:29Z</dcterms:created>
  <dcterms:modified xsi:type="dcterms:W3CDTF">2017-07-24T00:49:01Z</dcterms:modified>
</cp:coreProperties>
</file>